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75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77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80.xml" ContentType="application/vnd.openxmlformats-officedocument.presentationml.notesSlide+xml"/>
  <Override PartName="/ppt/notesSlides/notesSlide2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84" r:id="rId26"/>
  </p:sldMasterIdLst>
  <p:notesMasterIdLst>
    <p:notesMasterId r:id="rId30"/>
  </p:notesMasterIdLst>
  <p:handoutMasterIdLst>
    <p:handoutMasterId r:id="rId28"/>
  </p:handoutMasterIdLst>
  <p:sldIdLst>
    <p:sldId id="256" r:id="rId32"/>
    <p:sldId id="258" r:id="rId34"/>
    <p:sldId id="328" r:id="rId36"/>
    <p:sldId id="269" r:id="rId38"/>
    <p:sldId id="325" r:id="rId40"/>
    <p:sldId id="306" r:id="rId42"/>
    <p:sldId id="324" r:id="rId44"/>
    <p:sldId id="330" r:id="rId46"/>
    <p:sldId id="261" r:id="rId48"/>
    <p:sldId id="296" r:id="rId50"/>
    <p:sldId id="334" r:id="rId52"/>
    <p:sldId id="282" r:id="rId54"/>
    <p:sldId id="419" r:id="rId56"/>
    <p:sldId id="331" r:id="rId58"/>
    <p:sldId id="335" r:id="rId60"/>
    <p:sldId id="336" r:id="rId61"/>
    <p:sldId id="338" r:id="rId63"/>
    <p:sldId id="340" r:id="rId65"/>
    <p:sldId id="339" r:id="rId67"/>
    <p:sldId id="344" r:id="rId69"/>
    <p:sldId id="341" r:id="rId71"/>
    <p:sldId id="418" r:id="rId73"/>
    <p:sldId id="342" r:id="rId75"/>
    <p:sldId id="345" r:id="rId77"/>
    <p:sldId id="346" r:id="rId79"/>
    <p:sldId id="347" r:id="rId81"/>
    <p:sldId id="413" r:id="rId83"/>
    <p:sldId id="350" r:id="rId85"/>
    <p:sldId id="351" r:id="rId87"/>
    <p:sldId id="377" r:id="rId88"/>
    <p:sldId id="378" r:id="rId90"/>
    <p:sldId id="379" r:id="rId92"/>
    <p:sldId id="382" r:id="rId94"/>
    <p:sldId id="381" r:id="rId96"/>
    <p:sldId id="393" r:id="rId98"/>
    <p:sldId id="389" r:id="rId100"/>
    <p:sldId id="352" r:id="rId102"/>
    <p:sldId id="353" r:id="rId104"/>
    <p:sldId id="354" r:id="rId106"/>
    <p:sldId id="355" r:id="rId108"/>
    <p:sldId id="356" r:id="rId110"/>
    <p:sldId id="357" r:id="rId112"/>
    <p:sldId id="358" r:id="rId114"/>
    <p:sldId id="359" r:id="rId116"/>
    <p:sldId id="362" r:id="rId118"/>
    <p:sldId id="363" r:id="rId120"/>
    <p:sldId id="364" r:id="rId122"/>
    <p:sldId id="365" r:id="rId124"/>
    <p:sldId id="388" r:id="rId126"/>
    <p:sldId id="412" r:id="rId127"/>
    <p:sldId id="420" r:id="rId128"/>
    <p:sldId id="410" r:id="rId129"/>
    <p:sldId id="422" r:id="rId130"/>
    <p:sldId id="415" r:id="rId131"/>
    <p:sldId id="421" r:id="rId132"/>
    <p:sldId id="394" r:id="rId133"/>
    <p:sldId id="416" r:id="rId134"/>
    <p:sldId id="414" r:id="rId135"/>
    <p:sldId id="417" r:id="rId136"/>
    <p:sldId id="372" r:id="rId137"/>
    <p:sldId id="374" r:id="rId139"/>
    <p:sldId id="375" r:id="rId141"/>
    <p:sldId id="391" r:id="rId143"/>
    <p:sldId id="392" r:id="rId145"/>
    <p:sldId id="373" r:id="rId147"/>
    <p:sldId id="376" r:id="rId149"/>
    <p:sldId id="409" r:id="rId151"/>
    <p:sldId id="369" r:id="rId153"/>
    <p:sldId id="367" r:id="rId155"/>
    <p:sldId id="370" r:id="rId157"/>
    <p:sldId id="371" r:id="rId159"/>
    <p:sldId id="399" r:id="rId161"/>
    <p:sldId id="400" r:id="rId163"/>
    <p:sldId id="401" r:id="rId165"/>
    <p:sldId id="405" r:id="rId167"/>
    <p:sldId id="406" r:id="rId169"/>
    <p:sldId id="407" r:id="rId171"/>
    <p:sldId id="408" r:id="rId173"/>
    <p:sldId id="402" r:id="rId175"/>
    <p:sldId id="403" r:id="rId177"/>
  </p:sldIdLst>
  <p:sldSz cx="10692130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  <p:embeddedFontLst>
    <p:embeddedFont>
      <p:font typeface="Adobe 고딕 Std B" panose="020B0800000000000000" pitchFamily="34" charset="-127">
        <p:bold r:id="rId7"/>
      </p:font>
    </p:embeddedFont>
    <p:embeddedFont>
      <p:font typeface="Calibri" panose="020F0502020204030204" pitchFamily="34" charset="0">
        <p:regular r:id="rId1"/>
        <p:bold r:id="rId3"/>
        <p:italic r:id="rId8"/>
        <p:boldItalic r:id="rId13"/>
      </p:font>
    </p:embeddedFont>
    <p:embeddedFont>
      <p:font typeface="Calibri Light" panose="020F0302020204030204" pitchFamily="34" charset="0">
        <p:regular r:id="rId5"/>
        <p:italic r:id="rId10"/>
      </p:font>
    </p:embeddedFont>
    <p:embeddedFont>
      <p:font typeface="나눔스퀘어 네오 OTF ExtraBold" panose="00000900000000000000" pitchFamily="50" charset="-127">
        <p:bold r:id="rId11"/>
      </p:font>
    </p:embeddedFont>
    <p:embeddedFont>
      <p:font typeface="나눔스퀘어 네오 OTF Heavy" panose="00000A00000000000000" pitchFamily="50" charset="-127">
        <p:bold r:id="rId2"/>
      </p:font>
    </p:embeddedFont>
    <p:embeddedFont>
      <p:font typeface="맑은 고딕" panose="020B0503020000020004" pitchFamily="50" charset="-127">
        <p:regular r:id="rId6"/>
        <p:bold r:id="rId12"/>
      </p:font>
    </p:embeddedFont>
    <p:embeddedFont>
      <p:font typeface="이사만루체 Light" panose="00000300000000000000" pitchFamily="2" charset="-127">
        <p:regular r:id="rId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C0C0C"/>
    <a:srgbClr val="FFFFFF"/>
    <a:srgbClr val="5932E6"/>
    <a:srgbClr val="C5C5C5"/>
    <a:srgbClr val="CFC4F8"/>
    <a:srgbClr val="9B84F0"/>
    <a:srgbClr val="4C4545"/>
    <a:srgbClr val="D54343"/>
    <a:srgbClr val="1B2631"/>
    <a:srgbClr val="2C3E5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1432" autoAdjust="0"/>
  </p:normalViewPr>
  <p:slideViewPr>
    <p:cSldViewPr snapToGrid="0" snapToObjects="1">
      <p:cViewPr varScale="1">
        <p:scale>
          <a:sx n="91" d="100"/>
          <a:sy n="91" d="100"/>
        </p:scale>
        <p:origin x="1494" y="9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15.fntdata"></Relationship><Relationship Id="rId3" Type="http://schemas.openxmlformats.org/officeDocument/2006/relationships/font" Target="fonts/font3.fntdata"></Relationship><Relationship Id="rId4" Type="http://schemas.openxmlformats.org/officeDocument/2006/relationships/tableStyles" Target="tableStyles.xml"></Relationship><Relationship Id="rId5" Type="http://schemas.openxmlformats.org/officeDocument/2006/relationships/font" Target="fonts/font6.fntdata"></Relationship><Relationship Id="rId6" Type="http://schemas.openxmlformats.org/officeDocument/2006/relationships/font" Target="fonts/font16.fntdata"></Relationship><Relationship Id="rId7" Type="http://schemas.openxmlformats.org/officeDocument/2006/relationships/font" Target="fonts/font1.fntdata"></Relationship><Relationship Id="rId8" Type="http://schemas.openxmlformats.org/officeDocument/2006/relationships/font" Target="fonts/font4.fntdata"></Relationship><Relationship Id="rId9" Type="http://schemas.openxmlformats.org/officeDocument/2006/relationships/font" Target="fonts/font19.fntdata"></Relationship><Relationship Id="rId10" Type="http://schemas.openxmlformats.org/officeDocument/2006/relationships/font" Target="fonts/font7.fntdata"></Relationship><Relationship Id="rId11" Type="http://schemas.openxmlformats.org/officeDocument/2006/relationships/font" Target="fonts/font14.fntdata"></Relationship><Relationship Id="rId12" Type="http://schemas.openxmlformats.org/officeDocument/2006/relationships/font" Target="fonts/font17.fntdata"></Relationship><Relationship Id="rId13" Type="http://schemas.openxmlformats.org/officeDocument/2006/relationships/font" Target="fonts/font5.fntdata"></Relationship><Relationship Id="rId26" Type="http://schemas.openxmlformats.org/officeDocument/2006/relationships/slideMaster" Target="slideMasters/slideMaster1.xml"></Relationship><Relationship Id="rId27" Type="http://schemas.openxmlformats.org/officeDocument/2006/relationships/theme" Target="theme/theme1.xml"></Relationship><Relationship Id="rId28" Type="http://schemas.openxmlformats.org/officeDocument/2006/relationships/handoutMaster" Target="handoutMasters/handoutMaster1.xml"></Relationship><Relationship Id="rId30" Type="http://schemas.openxmlformats.org/officeDocument/2006/relationships/notesMaster" Target="notesMasters/notesMaster1.xml"></Relationship><Relationship Id="rId32" Type="http://schemas.openxmlformats.org/officeDocument/2006/relationships/slide" Target="slides/slide1.xml"></Relationship><Relationship Id="rId34" Type="http://schemas.openxmlformats.org/officeDocument/2006/relationships/slide" Target="slides/slide2.xml"></Relationship><Relationship Id="rId36" Type="http://schemas.openxmlformats.org/officeDocument/2006/relationships/slide" Target="slides/slide3.xml"></Relationship><Relationship Id="rId38" Type="http://schemas.openxmlformats.org/officeDocument/2006/relationships/slide" Target="slides/slide4.xml"></Relationship><Relationship Id="rId40" Type="http://schemas.openxmlformats.org/officeDocument/2006/relationships/slide" Target="slides/slide5.xml"></Relationship><Relationship Id="rId42" Type="http://schemas.openxmlformats.org/officeDocument/2006/relationships/slide" Target="slides/slide6.xml"></Relationship><Relationship Id="rId44" Type="http://schemas.openxmlformats.org/officeDocument/2006/relationships/slide" Target="slides/slide7.xml"></Relationship><Relationship Id="rId46" Type="http://schemas.openxmlformats.org/officeDocument/2006/relationships/slide" Target="slides/slide8.xml"></Relationship><Relationship Id="rId48" Type="http://schemas.openxmlformats.org/officeDocument/2006/relationships/slide" Target="slides/slide9.xml"></Relationship><Relationship Id="rId50" Type="http://schemas.openxmlformats.org/officeDocument/2006/relationships/slide" Target="slides/slide10.xml"></Relationship><Relationship Id="rId52" Type="http://schemas.openxmlformats.org/officeDocument/2006/relationships/slide" Target="slides/slide11.xml"></Relationship><Relationship Id="rId54" Type="http://schemas.openxmlformats.org/officeDocument/2006/relationships/slide" Target="slides/slide12.xml"></Relationship><Relationship Id="rId56" Type="http://schemas.openxmlformats.org/officeDocument/2006/relationships/slide" Target="slides/slide13.xml"></Relationship><Relationship Id="rId58" Type="http://schemas.openxmlformats.org/officeDocument/2006/relationships/slide" Target="slides/slide14.xml"></Relationship><Relationship Id="rId60" Type="http://schemas.openxmlformats.org/officeDocument/2006/relationships/slide" Target="slides/slide15.xml"></Relationship><Relationship Id="rId61" Type="http://schemas.openxmlformats.org/officeDocument/2006/relationships/slide" Target="slides/slide16.xml"></Relationship><Relationship Id="rId63" Type="http://schemas.openxmlformats.org/officeDocument/2006/relationships/slide" Target="slides/slide17.xml"></Relationship><Relationship Id="rId65" Type="http://schemas.openxmlformats.org/officeDocument/2006/relationships/slide" Target="slides/slide18.xml"></Relationship><Relationship Id="rId67" Type="http://schemas.openxmlformats.org/officeDocument/2006/relationships/slide" Target="slides/slide19.xml"></Relationship><Relationship Id="rId69" Type="http://schemas.openxmlformats.org/officeDocument/2006/relationships/slide" Target="slides/slide20.xml"></Relationship><Relationship Id="rId71" Type="http://schemas.openxmlformats.org/officeDocument/2006/relationships/slide" Target="slides/slide21.xml"></Relationship><Relationship Id="rId73" Type="http://schemas.openxmlformats.org/officeDocument/2006/relationships/slide" Target="slides/slide22.xml"></Relationship><Relationship Id="rId75" Type="http://schemas.openxmlformats.org/officeDocument/2006/relationships/slide" Target="slides/slide23.xml"></Relationship><Relationship Id="rId77" Type="http://schemas.openxmlformats.org/officeDocument/2006/relationships/slide" Target="slides/slide24.xml"></Relationship><Relationship Id="rId79" Type="http://schemas.openxmlformats.org/officeDocument/2006/relationships/slide" Target="slides/slide25.xml"></Relationship><Relationship Id="rId81" Type="http://schemas.openxmlformats.org/officeDocument/2006/relationships/slide" Target="slides/slide26.xml"></Relationship><Relationship Id="rId83" Type="http://schemas.openxmlformats.org/officeDocument/2006/relationships/slide" Target="slides/slide27.xml"></Relationship><Relationship Id="rId85" Type="http://schemas.openxmlformats.org/officeDocument/2006/relationships/slide" Target="slides/slide28.xml"></Relationship><Relationship Id="rId87" Type="http://schemas.openxmlformats.org/officeDocument/2006/relationships/slide" Target="slides/slide29.xml"></Relationship><Relationship Id="rId88" Type="http://schemas.openxmlformats.org/officeDocument/2006/relationships/slide" Target="slides/slide30.xml"></Relationship><Relationship Id="rId90" Type="http://schemas.openxmlformats.org/officeDocument/2006/relationships/slide" Target="slides/slide31.xml"></Relationship><Relationship Id="rId92" Type="http://schemas.openxmlformats.org/officeDocument/2006/relationships/slide" Target="slides/slide32.xml"></Relationship><Relationship Id="rId94" Type="http://schemas.openxmlformats.org/officeDocument/2006/relationships/slide" Target="slides/slide33.xml"></Relationship><Relationship Id="rId96" Type="http://schemas.openxmlformats.org/officeDocument/2006/relationships/slide" Target="slides/slide34.xml"></Relationship><Relationship Id="rId98" Type="http://schemas.openxmlformats.org/officeDocument/2006/relationships/slide" Target="slides/slide35.xml"></Relationship><Relationship Id="rId100" Type="http://schemas.openxmlformats.org/officeDocument/2006/relationships/slide" Target="slides/slide36.xml"></Relationship><Relationship Id="rId102" Type="http://schemas.openxmlformats.org/officeDocument/2006/relationships/slide" Target="slides/slide37.xml"></Relationship><Relationship Id="rId104" Type="http://schemas.openxmlformats.org/officeDocument/2006/relationships/slide" Target="slides/slide38.xml"></Relationship><Relationship Id="rId106" Type="http://schemas.openxmlformats.org/officeDocument/2006/relationships/slide" Target="slides/slide39.xml"></Relationship><Relationship Id="rId108" Type="http://schemas.openxmlformats.org/officeDocument/2006/relationships/slide" Target="slides/slide40.xml"></Relationship><Relationship Id="rId110" Type="http://schemas.openxmlformats.org/officeDocument/2006/relationships/slide" Target="slides/slide41.xml"></Relationship><Relationship Id="rId112" Type="http://schemas.openxmlformats.org/officeDocument/2006/relationships/slide" Target="slides/slide42.xml"></Relationship><Relationship Id="rId114" Type="http://schemas.openxmlformats.org/officeDocument/2006/relationships/slide" Target="slides/slide43.xml"></Relationship><Relationship Id="rId116" Type="http://schemas.openxmlformats.org/officeDocument/2006/relationships/slide" Target="slides/slide44.xml"></Relationship><Relationship Id="rId118" Type="http://schemas.openxmlformats.org/officeDocument/2006/relationships/slide" Target="slides/slide45.xml"></Relationship><Relationship Id="rId120" Type="http://schemas.openxmlformats.org/officeDocument/2006/relationships/slide" Target="slides/slide46.xml"></Relationship><Relationship Id="rId122" Type="http://schemas.openxmlformats.org/officeDocument/2006/relationships/slide" Target="slides/slide47.xml"></Relationship><Relationship Id="rId124" Type="http://schemas.openxmlformats.org/officeDocument/2006/relationships/slide" Target="slides/slide48.xml"></Relationship><Relationship Id="rId126" Type="http://schemas.openxmlformats.org/officeDocument/2006/relationships/slide" Target="slides/slide49.xml"></Relationship><Relationship Id="rId127" Type="http://schemas.openxmlformats.org/officeDocument/2006/relationships/slide" Target="slides/slide50.xml"></Relationship><Relationship Id="rId128" Type="http://schemas.openxmlformats.org/officeDocument/2006/relationships/slide" Target="slides/slide51.xml"></Relationship><Relationship Id="rId129" Type="http://schemas.openxmlformats.org/officeDocument/2006/relationships/slide" Target="slides/slide52.xml"></Relationship><Relationship Id="rId130" Type="http://schemas.openxmlformats.org/officeDocument/2006/relationships/slide" Target="slides/slide53.xml"></Relationship><Relationship Id="rId131" Type="http://schemas.openxmlformats.org/officeDocument/2006/relationships/slide" Target="slides/slide54.xml"></Relationship><Relationship Id="rId132" Type="http://schemas.openxmlformats.org/officeDocument/2006/relationships/slide" Target="slides/slide55.xml"></Relationship><Relationship Id="rId133" Type="http://schemas.openxmlformats.org/officeDocument/2006/relationships/slide" Target="slides/slide56.xml"></Relationship><Relationship Id="rId134" Type="http://schemas.openxmlformats.org/officeDocument/2006/relationships/slide" Target="slides/slide57.xml"></Relationship><Relationship Id="rId135" Type="http://schemas.openxmlformats.org/officeDocument/2006/relationships/slide" Target="slides/slide58.xml"></Relationship><Relationship Id="rId136" Type="http://schemas.openxmlformats.org/officeDocument/2006/relationships/slide" Target="slides/slide59.xml"></Relationship><Relationship Id="rId137" Type="http://schemas.openxmlformats.org/officeDocument/2006/relationships/slide" Target="slides/slide60.xml"></Relationship><Relationship Id="rId139" Type="http://schemas.openxmlformats.org/officeDocument/2006/relationships/slide" Target="slides/slide61.xml"></Relationship><Relationship Id="rId141" Type="http://schemas.openxmlformats.org/officeDocument/2006/relationships/slide" Target="slides/slide62.xml"></Relationship><Relationship Id="rId143" Type="http://schemas.openxmlformats.org/officeDocument/2006/relationships/slide" Target="slides/slide63.xml"></Relationship><Relationship Id="rId145" Type="http://schemas.openxmlformats.org/officeDocument/2006/relationships/slide" Target="slides/slide64.xml"></Relationship><Relationship Id="rId147" Type="http://schemas.openxmlformats.org/officeDocument/2006/relationships/slide" Target="slides/slide65.xml"></Relationship><Relationship Id="rId149" Type="http://schemas.openxmlformats.org/officeDocument/2006/relationships/slide" Target="slides/slide66.xml"></Relationship><Relationship Id="rId151" Type="http://schemas.openxmlformats.org/officeDocument/2006/relationships/slide" Target="slides/slide67.xml"></Relationship><Relationship Id="rId153" Type="http://schemas.openxmlformats.org/officeDocument/2006/relationships/slide" Target="slides/slide68.xml"></Relationship><Relationship Id="rId155" Type="http://schemas.openxmlformats.org/officeDocument/2006/relationships/slide" Target="slides/slide69.xml"></Relationship><Relationship Id="rId157" Type="http://schemas.openxmlformats.org/officeDocument/2006/relationships/slide" Target="slides/slide70.xml"></Relationship><Relationship Id="rId159" Type="http://schemas.openxmlformats.org/officeDocument/2006/relationships/slide" Target="slides/slide71.xml"></Relationship><Relationship Id="rId161" Type="http://schemas.openxmlformats.org/officeDocument/2006/relationships/slide" Target="slides/slide72.xml"></Relationship><Relationship Id="rId163" Type="http://schemas.openxmlformats.org/officeDocument/2006/relationships/slide" Target="slides/slide73.xml"></Relationship><Relationship Id="rId165" Type="http://schemas.openxmlformats.org/officeDocument/2006/relationships/slide" Target="slides/slide74.xml"></Relationship><Relationship Id="rId167" Type="http://schemas.openxmlformats.org/officeDocument/2006/relationships/slide" Target="slides/slide75.xml"></Relationship><Relationship Id="rId169" Type="http://schemas.openxmlformats.org/officeDocument/2006/relationships/slide" Target="slides/slide76.xml"></Relationship><Relationship Id="rId171" Type="http://schemas.openxmlformats.org/officeDocument/2006/relationships/slide" Target="slides/slide77.xml"></Relationship><Relationship Id="rId173" Type="http://schemas.openxmlformats.org/officeDocument/2006/relationships/slide" Target="slides/slide78.xml"></Relationship><Relationship Id="rId175" Type="http://schemas.openxmlformats.org/officeDocument/2006/relationships/slide" Target="slides/slide79.xml"></Relationship><Relationship Id="rId177" Type="http://schemas.openxmlformats.org/officeDocument/2006/relationships/slide" Target="slides/slide80.xml"></Relationship><Relationship Id="rId180" Type="http://schemas.openxmlformats.org/officeDocument/2006/relationships/viewProps" Target="viewProps.xml"></Relationship><Relationship Id="rId18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A6D4AD4-9042-2A6C-5D4C-7D0D49C4EA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94DFF-6B83-BC20-73CB-70A12113A3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B1E1F-B0E4-480A-99E9-7106A0212E53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F54E19-209C-B3FD-6727-703AB8DA8A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03F6C3-B1CA-6B73-5416-5D5BFFB486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36879-FD67-4947-ACA7-92DFB622E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97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AF133-70F0-4823-A5B8-4311CD27905F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7DAC8-4427-410B-A942-C6D043166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24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8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6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0.xml"></Relationship></Relationships>
</file>

<file path=ppt/notesSlides/_rels/notesSlide6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1.xml"></Relationship></Relationships>
</file>

<file path=ppt/notesSlides/_rels/notesSlide6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2.xml"></Relationship></Relationships>
</file>

<file path=ppt/notesSlides/_rels/notesSlide6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3.xml"></Relationship></Relationships>
</file>

<file path=ppt/notesSlides/_rels/notesSlide6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4.xml"></Relationship></Relationships>
</file>

<file path=ppt/notesSlides/_rels/notesSlide6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5.xml"></Relationship></Relationships>
</file>

<file path=ppt/notesSlides/_rels/notesSlide6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6.xml"></Relationship></Relationships>
</file>

<file path=ppt/notesSlides/_rels/notesSlide6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7.xml"></Relationship></Relationships>
</file>

<file path=ppt/notesSlides/_rels/notesSlide6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8.xml"></Relationship></Relationships>
</file>

<file path=ppt/notesSlides/_rels/notesSlide6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9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7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0.xml"></Relationship></Relationships>
</file>

<file path=ppt/notesSlides/_rels/notesSlide7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1.xml"></Relationship></Relationships>
</file>

<file path=ppt/notesSlides/_rels/notesSlide7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2.xml"></Relationship></Relationships>
</file>

<file path=ppt/notesSlides/_rels/notesSlide7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3.xml"></Relationship></Relationships>
</file>

<file path=ppt/notesSlides/_rels/notesSlide7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4.xml"></Relationship></Relationships>
</file>

<file path=ppt/notesSlides/_rels/notesSlide7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5.xml"></Relationship></Relationships>
</file>

<file path=ppt/notesSlides/_rels/notesSlide7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6.xml"></Relationship></Relationships>
</file>

<file path=ppt/notesSlides/_rels/notesSlide7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7.xml"></Relationship></Relationships>
</file>

<file path=ppt/notesSlides/_rels/notesSlide7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8.xml"></Relationship></Relationships>
</file>

<file path=ppt/notesSlides/_rels/notesSlide7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9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8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0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88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1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48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33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55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83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943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207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3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454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46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99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31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83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9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8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86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274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98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553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17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29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48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219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99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68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475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48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96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775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8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03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22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361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02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1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05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324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447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52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0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151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871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8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6619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777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529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4810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251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449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72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037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50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212529"/>
                </a:solidFill>
                <a:effectLst/>
                <a:latin typeface="Adobe 고딕 Std B" panose="020B0800000000000000" pitchFamily="34" charset="-127"/>
              </a:rPr>
              <a:t>Security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211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496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683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5860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761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473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365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7698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693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407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3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2637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0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7DAC8-4427-410B-A942-C6D0431663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5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BC9178-52B5-ECF3-B31F-20F6C18251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8" b="13598"/>
          <a:stretch/>
        </p:blipFill>
        <p:spPr>
          <a:xfrm>
            <a:off x="-1" y="5829299"/>
            <a:ext cx="10691813" cy="17303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38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4B62-96F7-4E83-B3B4-DE1B4610BFD9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6B42-5D99-4D47-BB8E-611FCC92F9A4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2750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D843A40-63B5-6CBA-FE52-DDB6C04F19B8}"/>
              </a:ext>
            </a:extLst>
          </p:cNvPr>
          <p:cNvGrpSpPr/>
          <p:nvPr userDrawn="1"/>
        </p:nvGrpSpPr>
        <p:grpSpPr>
          <a:xfrm>
            <a:off x="505413" y="328829"/>
            <a:ext cx="9680987" cy="1008713"/>
            <a:chOff x="468267" y="298307"/>
            <a:chExt cx="8969466" cy="9150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5CB40C-D912-8942-BA31-9B873930B713}"/>
                </a:ext>
              </a:extLst>
            </p:cNvPr>
            <p:cNvSpPr txBox="1"/>
            <p:nvPr/>
          </p:nvSpPr>
          <p:spPr>
            <a:xfrm>
              <a:off x="8298928" y="298307"/>
              <a:ext cx="1138805" cy="8973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5828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02</a:t>
              </a:r>
              <a:r>
                <a:rPr lang="ko-KR" altLang="en-US" sz="4749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　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F8E1B979-E882-4CE1-17AA-E2358DB31856}"/>
                </a:ext>
              </a:extLst>
            </p:cNvPr>
            <p:cNvSpPr txBox="1"/>
            <p:nvPr/>
          </p:nvSpPr>
          <p:spPr>
            <a:xfrm>
              <a:off x="509946" y="452196"/>
              <a:ext cx="2467193" cy="7467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4749" dirty="0">
                  <a:solidFill>
                    <a:srgbClr val="1B4975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화면 설계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F926C89-76C4-5ECF-E978-F9A1566CC2A9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7" y="1213393"/>
              <a:ext cx="8969466" cy="0"/>
            </a:xfrm>
            <a:prstGeom prst="line">
              <a:avLst/>
            </a:prstGeom>
            <a:ln>
              <a:solidFill>
                <a:srgbClr val="1B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1447EB-7618-39DF-CEEF-63034CDB6073}"/>
              </a:ext>
            </a:extLst>
          </p:cNvPr>
          <p:cNvSpPr/>
          <p:nvPr userDrawn="1"/>
        </p:nvSpPr>
        <p:spPr>
          <a:xfrm>
            <a:off x="505411" y="2176621"/>
            <a:ext cx="3147317" cy="218258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D3E3AF-EAD1-147C-E7CA-75231F4277D8}"/>
              </a:ext>
            </a:extLst>
          </p:cNvPr>
          <p:cNvSpPr/>
          <p:nvPr userDrawn="1"/>
        </p:nvSpPr>
        <p:spPr>
          <a:xfrm>
            <a:off x="3772247" y="2176621"/>
            <a:ext cx="3147317" cy="21825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4C5BDF-2B7C-F431-02B6-C916E0E5FECF}"/>
              </a:ext>
            </a:extLst>
          </p:cNvPr>
          <p:cNvSpPr/>
          <p:nvPr userDrawn="1"/>
        </p:nvSpPr>
        <p:spPr>
          <a:xfrm>
            <a:off x="505411" y="4488247"/>
            <a:ext cx="3147317" cy="218258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E2908F-C870-5053-6C8B-4793A2573A8F}"/>
              </a:ext>
            </a:extLst>
          </p:cNvPr>
          <p:cNvSpPr/>
          <p:nvPr userDrawn="1"/>
        </p:nvSpPr>
        <p:spPr>
          <a:xfrm>
            <a:off x="3772247" y="4488247"/>
            <a:ext cx="3147317" cy="218258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FB3ADC-C2D3-B213-9709-ED02513ED0CE}"/>
              </a:ext>
            </a:extLst>
          </p:cNvPr>
          <p:cNvSpPr/>
          <p:nvPr userDrawn="1"/>
        </p:nvSpPr>
        <p:spPr>
          <a:xfrm>
            <a:off x="7039083" y="2176621"/>
            <a:ext cx="3147317" cy="218258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CB3FBC-6F1E-530A-7C8F-7276D4D24F5E}"/>
              </a:ext>
            </a:extLst>
          </p:cNvPr>
          <p:cNvSpPr/>
          <p:nvPr userDrawn="1"/>
        </p:nvSpPr>
        <p:spPr>
          <a:xfrm>
            <a:off x="7039083" y="4488247"/>
            <a:ext cx="3147317" cy="218258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6350">
            <a:solidFill>
              <a:srgbClr val="1B49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9001DE-4AE2-1FFE-6A04-E874AD881D6B}"/>
              </a:ext>
            </a:extLst>
          </p:cNvPr>
          <p:cNvSpPr/>
          <p:nvPr userDrawn="1"/>
        </p:nvSpPr>
        <p:spPr>
          <a:xfrm>
            <a:off x="1" y="1"/>
            <a:ext cx="10691812" cy="75596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</p:spTree>
    <p:extLst>
      <p:ext uri="{BB962C8B-B14F-4D97-AF65-F5344CB8AC3E}">
        <p14:creationId xmlns:p14="http://schemas.microsoft.com/office/powerpoint/2010/main" val="160849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7050CB-D7A3-EE2F-2EB4-257E5596E9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8" b="13598"/>
          <a:stretch/>
        </p:blipFill>
        <p:spPr>
          <a:xfrm>
            <a:off x="0" y="6833419"/>
            <a:ext cx="10691813" cy="7262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408DDE-080C-4298-A8D5-5296C6E6DE74}"/>
              </a:ext>
            </a:extLst>
          </p:cNvPr>
          <p:cNvSpPr/>
          <p:nvPr userDrawn="1"/>
        </p:nvSpPr>
        <p:spPr>
          <a:xfrm>
            <a:off x="0" y="0"/>
            <a:ext cx="10691813" cy="85539"/>
          </a:xfrm>
          <a:prstGeom prst="rect">
            <a:avLst/>
          </a:prstGeom>
          <a:solidFill>
            <a:srgbClr val="4C45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7B4518-0AE5-6669-3026-672666806558}"/>
              </a:ext>
            </a:extLst>
          </p:cNvPr>
          <p:cNvSpPr/>
          <p:nvPr userDrawn="1"/>
        </p:nvSpPr>
        <p:spPr>
          <a:xfrm>
            <a:off x="3239813" y="0"/>
            <a:ext cx="7452000" cy="85539"/>
          </a:xfrm>
          <a:prstGeom prst="rect">
            <a:avLst/>
          </a:prstGeom>
          <a:solidFill>
            <a:srgbClr val="9B8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4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2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7B96-3490-4213-930A-2CCEFA2FE674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1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E3F1-66C2-452F-A945-1D9636DEA771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9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A9-70B9-425A-898F-59692683A71E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49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C058-04E2-4C75-B67C-733A4FE52478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5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1CED5-2B55-4006-9CE2-E40F64A3AEA9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7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22287-FC1E-4675-B847-9EFE3AF4E367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3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36B42-5D99-4D47-BB8E-611FCC92F9A4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4C269-523A-4B63-8553-DABCDA4892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168BC1-4883-AB97-4B41-CA47516387C7}"/>
              </a:ext>
            </a:extLst>
          </p:cNvPr>
          <p:cNvSpPr/>
          <p:nvPr userDrawn="1"/>
        </p:nvSpPr>
        <p:spPr>
          <a:xfrm>
            <a:off x="0" y="1"/>
            <a:ext cx="10691813" cy="755967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68A393-7D97-92DA-87DB-BD9BBDED39B7}"/>
              </a:ext>
            </a:extLst>
          </p:cNvPr>
          <p:cNvSpPr/>
          <p:nvPr userDrawn="1"/>
        </p:nvSpPr>
        <p:spPr>
          <a:xfrm>
            <a:off x="0" y="0"/>
            <a:ext cx="10691813" cy="85539"/>
          </a:xfrm>
          <a:prstGeom prst="rect">
            <a:avLst/>
          </a:prstGeom>
          <a:solidFill>
            <a:srgbClr val="4C45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D2A985-3B62-FBAA-763C-A1370ECA90C4}"/>
              </a:ext>
            </a:extLst>
          </p:cNvPr>
          <p:cNvSpPr/>
          <p:nvPr userDrawn="1"/>
        </p:nvSpPr>
        <p:spPr>
          <a:xfrm>
            <a:off x="3239813" y="0"/>
            <a:ext cx="7452000" cy="85539"/>
          </a:xfrm>
          <a:prstGeom prst="rect">
            <a:avLst/>
          </a:prstGeom>
          <a:solidFill>
            <a:srgbClr val="9B8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9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71" r:id="rId12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16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4.pn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20.png"></Relationship><Relationship Id="rId5" Type="http://schemas.openxmlformats.org/officeDocument/2006/relationships/image" Target="../media/image19.png"></Relationship><Relationship Id="rId4" Type="http://schemas.openxmlformats.org/officeDocument/2006/relationships/image" Target="../media/image18.png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1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8" Type="http://schemas.openxmlformats.org/officeDocument/2006/relationships/image" Target="../media/image28.png"></Relationship><Relationship Id="rId3" Type="http://schemas.openxmlformats.org/officeDocument/2006/relationships/image" Target="../media/image23.png"></Relationship><Relationship Id="rId7" Type="http://schemas.openxmlformats.org/officeDocument/2006/relationships/image" Target="../media/image27.png"></Relationship><Relationship Id="rId2" Type="http://schemas.openxmlformats.org/officeDocument/2006/relationships/notesSlide" Target="../notesSlides/notesSlide14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26.png"></Relationship><Relationship Id="rId5" Type="http://schemas.openxmlformats.org/officeDocument/2006/relationships/image" Target="../media/image25.png"></Relationship><Relationship Id="rId4" Type="http://schemas.openxmlformats.org/officeDocument/2006/relationships/image" Target="../media/image24.png"></Relationship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3.jp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36.jpg"></Relationship><Relationship Id="rId5" Type="http://schemas.openxmlformats.org/officeDocument/2006/relationships/image" Target="../media/image35.jpg"></Relationship><Relationship Id="rId4" Type="http://schemas.openxmlformats.org/officeDocument/2006/relationships/image" Target="../media/image34.jpg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37.png"></Relationship><Relationship Id="rId2" Type="http://schemas.openxmlformats.org/officeDocument/2006/relationships/notesSlide" Target="../notesSlides/notesSlide18.xml"></Relationship><Relationship Id="rId1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notesSlide" Target="../notesSlides/notesSlide19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41.png"></Relationship><Relationship Id="rId5" Type="http://schemas.openxmlformats.org/officeDocument/2006/relationships/image" Target="../media/image40.png"></Relationship><Relationship Id="rId4" Type="http://schemas.openxmlformats.org/officeDocument/2006/relationships/image" Target="../media/image39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42.png"></Relationship><Relationship Id="rId7" Type="http://schemas.openxmlformats.org/officeDocument/2006/relationships/image" Target="../media/image46.png"></Relationship><Relationship Id="rId2" Type="http://schemas.openxmlformats.org/officeDocument/2006/relationships/notesSlide" Target="../notesSlides/notesSlide2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45.png"></Relationship><Relationship Id="rId5" Type="http://schemas.openxmlformats.org/officeDocument/2006/relationships/image" Target="../media/image44.png"></Relationship><Relationship Id="rId4" Type="http://schemas.openxmlformats.org/officeDocument/2006/relationships/image" Target="../media/image43.png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47.png"></Relationship><Relationship Id="rId7" Type="http://schemas.openxmlformats.org/officeDocument/2006/relationships/image" Target="../media/image51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0.png"></Relationship><Relationship Id="rId5" Type="http://schemas.openxmlformats.org/officeDocument/2006/relationships/image" Target="../media/image49.png"></Relationship><Relationship Id="rId4" Type="http://schemas.openxmlformats.org/officeDocument/2006/relationships/image" Target="../media/image48.png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52.png"></Relationship><Relationship Id="rId7" Type="http://schemas.openxmlformats.org/officeDocument/2006/relationships/image" Target="../media/image56.png"></Relationship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5.png"></Relationship><Relationship Id="rId5" Type="http://schemas.openxmlformats.org/officeDocument/2006/relationships/image" Target="../media/image54.png"></Relationship><Relationship Id="rId4" Type="http://schemas.openxmlformats.org/officeDocument/2006/relationships/image" Target="../media/image53.png"></Relationship></Relationships>
</file>

<file path=ppt/slides/_rels/slide23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57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23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24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57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24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63.png"></Relationship><Relationship Id="rId4" Type="http://schemas.openxmlformats.org/officeDocument/2006/relationships/image" Target="../media/image66.png"></Relationship><Relationship Id="rId9" Type="http://schemas.openxmlformats.org/officeDocument/2006/relationships/image" Target="../media/image62.png"></Relationship></Relationships>
</file>

<file path=ppt/slides/_rels/slide25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67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25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8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26.xml.rels><?xml version="1.0" encoding="UTF-8"?>
<Relationships xmlns="http://schemas.openxmlformats.org/package/2006/relationships"><Relationship Id="rId8" Type="http://schemas.openxmlformats.org/officeDocument/2006/relationships/image" Target="../media/image68.png"></Relationship><Relationship Id="rId13" Type="http://schemas.openxmlformats.org/officeDocument/2006/relationships/image" Target="../media/image65.png"></Relationship><Relationship Id="rId3" Type="http://schemas.openxmlformats.org/officeDocument/2006/relationships/image" Target="../media/image67.png"></Relationship><Relationship Id="rId7" Type="http://schemas.openxmlformats.org/officeDocument/2006/relationships/image" Target="../media/image59.png"></Relationship><Relationship Id="rId12" Type="http://schemas.openxmlformats.org/officeDocument/2006/relationships/image" Target="../media/image64.png"></Relationship><Relationship Id="rId2" Type="http://schemas.openxmlformats.org/officeDocument/2006/relationships/notesSlide" Target="../notesSlides/notesSlide2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8.png"></Relationship><Relationship Id="rId11" Type="http://schemas.openxmlformats.org/officeDocument/2006/relationships/image" Target="../media/image63.png"></Relationship><Relationship Id="rId5" Type="http://schemas.openxmlformats.org/officeDocument/2006/relationships/image" Target="../media/image70.png"></Relationship><Relationship Id="rId10" Type="http://schemas.openxmlformats.org/officeDocument/2006/relationships/image" Target="../media/image62.png"></Relationship><Relationship Id="rId4" Type="http://schemas.openxmlformats.org/officeDocument/2006/relationships/image" Target="../media/image69.png"></Relationship><Relationship Id="rId9" Type="http://schemas.openxmlformats.org/officeDocument/2006/relationships/image" Target="../media/image61.png"></Relationship></Relationships>
</file>

<file path=ppt/slides/_rels/slide27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67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27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8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28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67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28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8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29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71.png"></Relationship><Relationship Id="rId7" Type="http://schemas.openxmlformats.org/officeDocument/2006/relationships/image" Target="../media/image68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29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63.png"></Relationship><Relationship Id="rId4" Type="http://schemas.openxmlformats.org/officeDocument/2006/relationships/image" Target="../media/image67.png"></Relationship><Relationship Id="rId9" Type="http://schemas.openxmlformats.org/officeDocument/2006/relationships/image" Target="../media/image62.png"></Relationship><Relationship Id="rId1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72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3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73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31.xml.rels><?xml version="1.0" encoding="UTF-8"?>
<Relationships xmlns="http://schemas.openxmlformats.org/package/2006/relationships"><Relationship Id="rId8" Type="http://schemas.openxmlformats.org/officeDocument/2006/relationships/image" Target="../media/image60.png"></Relationship><Relationship Id="rId13" Type="http://schemas.openxmlformats.org/officeDocument/2006/relationships/image" Target="../media/image65.png"></Relationship><Relationship Id="rId3" Type="http://schemas.openxmlformats.org/officeDocument/2006/relationships/image" Target="../media/image72.png"></Relationship><Relationship Id="rId7" Type="http://schemas.openxmlformats.org/officeDocument/2006/relationships/image" Target="../media/image59.png"></Relationship><Relationship Id="rId12" Type="http://schemas.openxmlformats.org/officeDocument/2006/relationships/image" Target="../media/image73.png"></Relationship><Relationship Id="rId2" Type="http://schemas.openxmlformats.org/officeDocument/2006/relationships/notesSlide" Target="../notesSlides/notesSlide31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8.png"></Relationship><Relationship Id="rId11" Type="http://schemas.openxmlformats.org/officeDocument/2006/relationships/image" Target="../media/image63.png"></Relationship><Relationship Id="rId5" Type="http://schemas.openxmlformats.org/officeDocument/2006/relationships/image" Target="../media/image75.png"></Relationship><Relationship Id="rId10" Type="http://schemas.openxmlformats.org/officeDocument/2006/relationships/image" Target="../media/image62.png"></Relationship><Relationship Id="rId4" Type="http://schemas.openxmlformats.org/officeDocument/2006/relationships/image" Target="../media/image74.png"></Relationship><Relationship Id="rId9" Type="http://schemas.openxmlformats.org/officeDocument/2006/relationships/image" Target="../media/image61.png"></Relationship></Relationships>
</file>

<file path=ppt/slides/_rels/slide32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75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32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73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33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76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33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73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34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77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34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73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35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78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35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73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36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79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3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73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37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80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37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81.png"></Relationship></Relationships>
</file>

<file path=ppt/slides/_rels/slide38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80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38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81.png"></Relationship></Relationships>
</file>

<file path=ppt/slides/_rels/slide39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80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39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81.pn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7.xml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/Relationships>
</file>

<file path=ppt/slides/_rels/slide40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82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4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81.png"></Relationship></Relationships>
</file>

<file path=ppt/slides/_rels/slide41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82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41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81.png"></Relationship><Relationship Id="rId4" Type="http://schemas.openxmlformats.org/officeDocument/2006/relationships/image" Target="../media/image83.png"></Relationship><Relationship Id="rId9" Type="http://schemas.openxmlformats.org/officeDocument/2006/relationships/image" Target="../media/image62.png"></Relationship></Relationships>
</file>

<file path=ppt/slides/_rels/slide42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83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42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81.png"></Relationship><Relationship Id="rId4" Type="http://schemas.openxmlformats.org/officeDocument/2006/relationships/image" Target="../media/image84.png"></Relationship><Relationship Id="rId9" Type="http://schemas.openxmlformats.org/officeDocument/2006/relationships/image" Target="../media/image62.png"></Relationship></Relationships>
</file>

<file path=ppt/slides/_rels/slide43.xml.rels><?xml version="1.0" encoding="UTF-8"?>
<Relationships xmlns="http://schemas.openxmlformats.org/package/2006/relationships"><Relationship Id="rId8" Type="http://schemas.openxmlformats.org/officeDocument/2006/relationships/image" Target="../media/image60.png"></Relationship><Relationship Id="rId13" Type="http://schemas.openxmlformats.org/officeDocument/2006/relationships/image" Target="../media/image65.png"></Relationship><Relationship Id="rId3" Type="http://schemas.openxmlformats.org/officeDocument/2006/relationships/image" Target="../media/image84.png"></Relationship><Relationship Id="rId7" Type="http://schemas.openxmlformats.org/officeDocument/2006/relationships/image" Target="../media/image59.png"></Relationship><Relationship Id="rId12" Type="http://schemas.openxmlformats.org/officeDocument/2006/relationships/image" Target="../media/image64.png"></Relationship><Relationship Id="rId2" Type="http://schemas.openxmlformats.org/officeDocument/2006/relationships/notesSlide" Target="../notesSlides/notesSlide43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8.png"></Relationship><Relationship Id="rId11" Type="http://schemas.openxmlformats.org/officeDocument/2006/relationships/image" Target="../media/image81.png"></Relationship><Relationship Id="rId5" Type="http://schemas.openxmlformats.org/officeDocument/2006/relationships/image" Target="../media/image86.png"></Relationship><Relationship Id="rId10" Type="http://schemas.openxmlformats.org/officeDocument/2006/relationships/image" Target="../media/image62.png"></Relationship><Relationship Id="rId4" Type="http://schemas.openxmlformats.org/officeDocument/2006/relationships/image" Target="../media/image85.png"></Relationship><Relationship Id="rId9" Type="http://schemas.openxmlformats.org/officeDocument/2006/relationships/image" Target="../media/image61.png"></Relationship></Relationships>
</file>

<file path=ppt/slides/_rels/slide44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86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44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81.png"></Relationship><Relationship Id="rId4" Type="http://schemas.openxmlformats.org/officeDocument/2006/relationships/image" Target="../media/image87.png"></Relationship><Relationship Id="rId9" Type="http://schemas.openxmlformats.org/officeDocument/2006/relationships/image" Target="../media/image62.png"></Relationship></Relationships>
</file>

<file path=ppt/slides/_rels/slide45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87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45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81.png"></Relationship><Relationship Id="rId4" Type="http://schemas.openxmlformats.org/officeDocument/2006/relationships/image" Target="../media/image88.png"></Relationship><Relationship Id="rId9" Type="http://schemas.openxmlformats.org/officeDocument/2006/relationships/image" Target="../media/image62.png"></Relationship></Relationships>
</file>

<file path=ppt/slides/_rels/slide46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88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4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81.png"></Relationship><Relationship Id="rId4" Type="http://schemas.openxmlformats.org/officeDocument/2006/relationships/image" Target="../media/image89.png"></Relationship><Relationship Id="rId9" Type="http://schemas.openxmlformats.org/officeDocument/2006/relationships/image" Target="../media/image62.png"></Relationship></Relationships>
</file>

<file path=ppt/slides/_rels/slide47.xml.rels><?xml version="1.0" encoding="UTF-8"?>
<Relationships xmlns="http://schemas.openxmlformats.org/package/2006/relationships"><Relationship Id="rId8" Type="http://schemas.openxmlformats.org/officeDocument/2006/relationships/image" Target="../media/image60.png"></Relationship><Relationship Id="rId13" Type="http://schemas.openxmlformats.org/officeDocument/2006/relationships/image" Target="../media/image65.png"></Relationship><Relationship Id="rId3" Type="http://schemas.openxmlformats.org/officeDocument/2006/relationships/image" Target="../media/image90.png"></Relationship><Relationship Id="rId7" Type="http://schemas.openxmlformats.org/officeDocument/2006/relationships/image" Target="../media/image59.png"></Relationship><Relationship Id="rId12" Type="http://schemas.openxmlformats.org/officeDocument/2006/relationships/image" Target="../media/image64.png"></Relationship><Relationship Id="rId2" Type="http://schemas.openxmlformats.org/officeDocument/2006/relationships/notesSlide" Target="../notesSlides/notesSlide47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8.png"></Relationship><Relationship Id="rId11" Type="http://schemas.openxmlformats.org/officeDocument/2006/relationships/image" Target="../media/image81.png"></Relationship><Relationship Id="rId5" Type="http://schemas.openxmlformats.org/officeDocument/2006/relationships/image" Target="../media/image92.png"></Relationship><Relationship Id="rId10" Type="http://schemas.openxmlformats.org/officeDocument/2006/relationships/image" Target="../media/image62.png"></Relationship><Relationship Id="rId4" Type="http://schemas.openxmlformats.org/officeDocument/2006/relationships/image" Target="../media/image91.png"></Relationship><Relationship Id="rId9" Type="http://schemas.openxmlformats.org/officeDocument/2006/relationships/image" Target="../media/image61.png"></Relationship></Relationships>
</file>

<file path=ppt/slides/_rels/slide48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92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48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81.png"></Relationship><Relationship Id="rId4" Type="http://schemas.openxmlformats.org/officeDocument/2006/relationships/image" Target="../media/image93.png"></Relationship><Relationship Id="rId9" Type="http://schemas.openxmlformats.org/officeDocument/2006/relationships/image" Target="../media/image62.png"></Relationship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4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9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7.xml"></Relationship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4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9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4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9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4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9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4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99.png"/><Relationship Id="rId5" Type="http://schemas.openxmlformats.org/officeDocument/2006/relationships/image" Target="../media/image61.png"/><Relationship Id="rId10" Type="http://schemas.openxmlformats.org/officeDocument/2006/relationships/image" Target="../media/image98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0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0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02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0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04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0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7.xml"></Relationship></Relationships>
</file>

<file path=ppt/slides/_rels/slide60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06.png"></Relationship><Relationship Id="rId7" Type="http://schemas.openxmlformats.org/officeDocument/2006/relationships/image" Target="../media/image107.png"></Relationship><Relationship Id="rId2" Type="http://schemas.openxmlformats.org/officeDocument/2006/relationships/notesSlide" Target="../notesSlides/notesSlide6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61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06.png"></Relationship><Relationship Id="rId7" Type="http://schemas.openxmlformats.org/officeDocument/2006/relationships/image" Target="../media/image107.png"></Relationship><Relationship Id="rId2" Type="http://schemas.openxmlformats.org/officeDocument/2006/relationships/notesSlide" Target="../notesSlides/notesSlide61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62.xml.rels><?xml version="1.0" encoding="UTF-8"?>
<Relationships xmlns="http://schemas.openxmlformats.org/package/2006/relationships"><Relationship Id="rId8" Type="http://schemas.openxmlformats.org/officeDocument/2006/relationships/image" Target="../media/image107.png"></Relationship><Relationship Id="rId3" Type="http://schemas.openxmlformats.org/officeDocument/2006/relationships/image" Target="../media/image106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62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63.png"></Relationship><Relationship Id="rId4" Type="http://schemas.openxmlformats.org/officeDocument/2006/relationships/image" Target="../media/image108.png"></Relationship><Relationship Id="rId9" Type="http://schemas.openxmlformats.org/officeDocument/2006/relationships/image" Target="../media/image62.png"></Relationship></Relationships>
</file>

<file path=ppt/slides/_rels/slide63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09.png"></Relationship><Relationship Id="rId7" Type="http://schemas.openxmlformats.org/officeDocument/2006/relationships/image" Target="../media/image107.png"></Relationship><Relationship Id="rId2" Type="http://schemas.openxmlformats.org/officeDocument/2006/relationships/notesSlide" Target="../notesSlides/notesSlide63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64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10.png"></Relationship><Relationship Id="rId7" Type="http://schemas.openxmlformats.org/officeDocument/2006/relationships/image" Target="../media/image107.png"></Relationship><Relationship Id="rId2" Type="http://schemas.openxmlformats.org/officeDocument/2006/relationships/notesSlide" Target="../notesSlides/notesSlide64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65.xml.rels><?xml version="1.0" encoding="UTF-8"?>
<Relationships xmlns="http://schemas.openxmlformats.org/package/2006/relationships"><Relationship Id="rId8" Type="http://schemas.openxmlformats.org/officeDocument/2006/relationships/image" Target="../media/image107.png"></Relationship><Relationship Id="rId3" Type="http://schemas.openxmlformats.org/officeDocument/2006/relationships/image" Target="../media/image106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65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63.png"></Relationship><Relationship Id="rId4" Type="http://schemas.openxmlformats.org/officeDocument/2006/relationships/image" Target="../media/image111.png"></Relationship><Relationship Id="rId9" Type="http://schemas.openxmlformats.org/officeDocument/2006/relationships/image" Target="../media/image62.png"></Relationship></Relationships>
</file>

<file path=ppt/slides/_rels/slide66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12.png"></Relationship><Relationship Id="rId7" Type="http://schemas.openxmlformats.org/officeDocument/2006/relationships/image" Target="../media/image107.png"></Relationship><Relationship Id="rId2" Type="http://schemas.openxmlformats.org/officeDocument/2006/relationships/notesSlide" Target="../notesSlides/notesSlide6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67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13.png"></Relationship><Relationship Id="rId7" Type="http://schemas.openxmlformats.org/officeDocument/2006/relationships/image" Target="../media/image107.png"></Relationship><Relationship Id="rId2" Type="http://schemas.openxmlformats.org/officeDocument/2006/relationships/notesSlide" Target="../notesSlides/notesSlide67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68.xml.rels><?xml version="1.0" encoding="UTF-8"?>
<Relationships xmlns="http://schemas.openxmlformats.org/package/2006/relationships"><Relationship Id="rId8" Type="http://schemas.openxmlformats.org/officeDocument/2006/relationships/image" Target="../media/image115.png"></Relationship><Relationship Id="rId3" Type="http://schemas.openxmlformats.org/officeDocument/2006/relationships/image" Target="../media/image114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68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65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69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114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69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63.png"></Relationship><Relationship Id="rId4" Type="http://schemas.openxmlformats.org/officeDocument/2006/relationships/image" Target="../media/image116.png"></Relationship><Relationship Id="rId9" Type="http://schemas.openxmlformats.org/officeDocument/2006/relationships/image" Target="../media/image115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7.xml"></Relationship></Relationships>
</file>

<file path=ppt/slides/_rels/slide70.xml.rels><?xml version="1.0" encoding="UTF-8"?>
<Relationships xmlns="http://schemas.openxmlformats.org/package/2006/relationships"><Relationship Id="rId8" Type="http://schemas.openxmlformats.org/officeDocument/2006/relationships/image" Target="../media/image60.png"></Relationship><Relationship Id="rId13" Type="http://schemas.openxmlformats.org/officeDocument/2006/relationships/image" Target="../media/image65.png"></Relationship><Relationship Id="rId3" Type="http://schemas.openxmlformats.org/officeDocument/2006/relationships/image" Target="../media/image116.png"></Relationship><Relationship Id="rId7" Type="http://schemas.openxmlformats.org/officeDocument/2006/relationships/image" Target="../media/image59.png"></Relationship><Relationship Id="rId12" Type="http://schemas.openxmlformats.org/officeDocument/2006/relationships/image" Target="../media/image64.png"></Relationship><Relationship Id="rId2" Type="http://schemas.openxmlformats.org/officeDocument/2006/relationships/notesSlide" Target="../notesSlides/notesSlide7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8.png"></Relationship><Relationship Id="rId11" Type="http://schemas.openxmlformats.org/officeDocument/2006/relationships/image" Target="../media/image63.png"></Relationship><Relationship Id="rId5" Type="http://schemas.openxmlformats.org/officeDocument/2006/relationships/image" Target="../media/image118.png"></Relationship><Relationship Id="rId10" Type="http://schemas.openxmlformats.org/officeDocument/2006/relationships/image" Target="../media/image115.png"></Relationship><Relationship Id="rId4" Type="http://schemas.openxmlformats.org/officeDocument/2006/relationships/image" Target="../media/image117.png"></Relationship><Relationship Id="rId9" Type="http://schemas.openxmlformats.org/officeDocument/2006/relationships/image" Target="../media/image61.png"></Relationship></Relationships>
</file>

<file path=ppt/slides/_rels/slide71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117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65.png"></Relationship><Relationship Id="rId2" Type="http://schemas.openxmlformats.org/officeDocument/2006/relationships/notesSlide" Target="../notesSlides/notesSlide71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63.png"></Relationship><Relationship Id="rId4" Type="http://schemas.openxmlformats.org/officeDocument/2006/relationships/image" Target="../media/image119.png"></Relationship><Relationship Id="rId9" Type="http://schemas.openxmlformats.org/officeDocument/2006/relationships/image" Target="../media/image115.png"></Relationship></Relationships>
</file>

<file path=ppt/slides/_rels/slide72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20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72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121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73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20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73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121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74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20.png"></Relationship><Relationship Id="rId7" Type="http://schemas.openxmlformats.org/officeDocument/2006/relationships/image" Target="../media/image61.png"></Relationship><Relationship Id="rId12" Type="http://schemas.openxmlformats.org/officeDocument/2006/relationships/image" Target="../media/image122.png"></Relationship><Relationship Id="rId2" Type="http://schemas.openxmlformats.org/officeDocument/2006/relationships/notesSlide" Target="../notesSlides/notesSlide74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121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75.xml.rels><?xml version="1.0" encoding="UTF-8"?>
<Relationships xmlns="http://schemas.openxmlformats.org/package/2006/relationships"><Relationship Id="rId8" Type="http://schemas.openxmlformats.org/officeDocument/2006/relationships/image" Target="../media/image61.png"></Relationship><Relationship Id="rId3" Type="http://schemas.openxmlformats.org/officeDocument/2006/relationships/image" Target="../media/image123.png"></Relationship><Relationship Id="rId7" Type="http://schemas.openxmlformats.org/officeDocument/2006/relationships/image" Target="../media/image60.png"></Relationship><Relationship Id="rId12" Type="http://schemas.openxmlformats.org/officeDocument/2006/relationships/image" Target="../media/image121.png"></Relationship><Relationship Id="rId2" Type="http://schemas.openxmlformats.org/officeDocument/2006/relationships/notesSlide" Target="../notesSlides/notesSlide75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59.png"></Relationship><Relationship Id="rId11" Type="http://schemas.openxmlformats.org/officeDocument/2006/relationships/image" Target="../media/image64.png"></Relationship><Relationship Id="rId5" Type="http://schemas.openxmlformats.org/officeDocument/2006/relationships/image" Target="../media/image58.png"></Relationship><Relationship Id="rId10" Type="http://schemas.openxmlformats.org/officeDocument/2006/relationships/image" Target="../media/image63.png"></Relationship><Relationship Id="rId4" Type="http://schemas.openxmlformats.org/officeDocument/2006/relationships/image" Target="../media/image124.png"></Relationship><Relationship Id="rId9" Type="http://schemas.openxmlformats.org/officeDocument/2006/relationships/image" Target="../media/image62.png"></Relationship></Relationships>
</file>

<file path=ppt/slides/_rels/slide76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24.png"></Relationship><Relationship Id="rId7" Type="http://schemas.openxmlformats.org/officeDocument/2006/relationships/image" Target="../media/image61.png"></Relationship><Relationship Id="rId12" Type="http://schemas.openxmlformats.org/officeDocument/2006/relationships/image" Target="../media/image125.png"></Relationship><Relationship Id="rId2" Type="http://schemas.openxmlformats.org/officeDocument/2006/relationships/notesSlide" Target="../notesSlides/notesSlide7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121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77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13" Type="http://schemas.openxmlformats.org/officeDocument/2006/relationships/image" Target="../media/image126.png"></Relationship><Relationship Id="rId3" Type="http://schemas.openxmlformats.org/officeDocument/2006/relationships/image" Target="../media/image124.png"></Relationship><Relationship Id="rId7" Type="http://schemas.openxmlformats.org/officeDocument/2006/relationships/image" Target="../media/image61.png"></Relationship><Relationship Id="rId12" Type="http://schemas.openxmlformats.org/officeDocument/2006/relationships/image" Target="../media/image125.png"></Relationship><Relationship Id="rId2" Type="http://schemas.openxmlformats.org/officeDocument/2006/relationships/notesSlide" Target="../notesSlides/notesSlide77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121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78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27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78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121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79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23.png"></Relationship><Relationship Id="rId7" Type="http://schemas.openxmlformats.org/officeDocument/2006/relationships/image" Target="../media/image61.png"></Relationship><Relationship Id="rId2" Type="http://schemas.openxmlformats.org/officeDocument/2006/relationships/notesSlide" Target="../notesSlides/notesSlide79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121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7.xml"></Relationship></Relationships>
</file>

<file path=ppt/slides/_rels/slide80.xml.rels><?xml version="1.0" encoding="UTF-8"?>
<Relationships xmlns="http://schemas.openxmlformats.org/package/2006/relationships"><Relationship Id="rId8" Type="http://schemas.openxmlformats.org/officeDocument/2006/relationships/image" Target="../media/image62.png"></Relationship><Relationship Id="rId3" Type="http://schemas.openxmlformats.org/officeDocument/2006/relationships/image" Target="../media/image123.png"></Relationship><Relationship Id="rId7" Type="http://schemas.openxmlformats.org/officeDocument/2006/relationships/image" Target="../media/image61.png"></Relationship><Relationship Id="rId12" Type="http://schemas.openxmlformats.org/officeDocument/2006/relationships/image" Target="../media/image128.png"></Relationship><Relationship Id="rId2" Type="http://schemas.openxmlformats.org/officeDocument/2006/relationships/notesSlide" Target="../notesSlides/notesSlide8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60.png"></Relationship><Relationship Id="rId11" Type="http://schemas.openxmlformats.org/officeDocument/2006/relationships/image" Target="../media/image121.png"></Relationship><Relationship Id="rId5" Type="http://schemas.openxmlformats.org/officeDocument/2006/relationships/image" Target="../media/image59.png"></Relationship><Relationship Id="rId10" Type="http://schemas.openxmlformats.org/officeDocument/2006/relationships/image" Target="../media/image64.png"></Relationship><Relationship Id="rId4" Type="http://schemas.openxmlformats.org/officeDocument/2006/relationships/image" Target="../media/image58.png"></Relationship><Relationship Id="rId9" Type="http://schemas.openxmlformats.org/officeDocument/2006/relationships/image" Target="../media/image63.png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ABECAC-253D-43C6-4344-1641A6EA52D9}"/>
              </a:ext>
            </a:extLst>
          </p:cNvPr>
          <p:cNvSpPr/>
          <p:nvPr/>
        </p:nvSpPr>
        <p:spPr>
          <a:xfrm>
            <a:off x="0" y="4694822"/>
            <a:ext cx="10679370" cy="56472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</a:t>
            </a:r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82F1772-A5AC-629C-1690-1C4EEEB3F3F3}"/>
              </a:ext>
            </a:extLst>
          </p:cNvPr>
          <p:cNvSpPr/>
          <p:nvPr/>
        </p:nvSpPr>
        <p:spPr>
          <a:xfrm>
            <a:off x="-8" y="1551919"/>
            <a:ext cx="10679363" cy="46302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62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AWS</a:t>
            </a:r>
            <a:r>
              <a:rPr lang="ko-KR" altLang="en-US" sz="2000" spc="-162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를 활용한 자바 </a:t>
            </a:r>
            <a:r>
              <a:rPr lang="en-US" altLang="ko-KR" sz="2000" spc="-162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 </a:t>
            </a:r>
            <a:r>
              <a:rPr lang="ko-KR" altLang="en-US" sz="2000" spc="-162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스프링기반 풀 스택 개발자 양성</a:t>
            </a:r>
            <a:endParaRPr lang="en-US" altLang="ko-KR" sz="2000" spc="-162" dirty="0">
              <a:solidFill>
                <a:schemeClr val="accent6">
                  <a:lumMod val="60000"/>
                  <a:lumOff val="4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EA1F3-CF9C-7EBA-9BBD-DA0328BF9039}"/>
              </a:ext>
            </a:extLst>
          </p:cNvPr>
          <p:cNvSpPr txBox="1"/>
          <p:nvPr/>
        </p:nvSpPr>
        <p:spPr>
          <a:xfrm>
            <a:off x="12448" y="1874604"/>
            <a:ext cx="10666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4000" b="1" kern="0" spc="-32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Spring Framework</a:t>
            </a:r>
            <a:r>
              <a:rPr lang="ko-KR" altLang="en-US" sz="4000" b="1" kern="0" spc="-32" dirty="0">
                <a:solidFill>
                  <a:schemeClr val="accent6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r>
              <a:rPr lang="ko-KR" altLang="en-US" sz="4000" b="1" kern="0" spc="-32" dirty="0">
                <a:solidFill>
                  <a:schemeClr val="accent6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</a:t>
            </a:r>
            <a:r>
              <a:rPr lang="ko-KR" altLang="en-US" sz="4000" b="1" kern="0" spc="-32" dirty="0">
                <a:solidFill>
                  <a:schemeClr val="accent6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</a:t>
            </a:r>
            <a:endParaRPr lang="en-US" altLang="ko-KR" sz="4000" b="1" kern="0" spc="-32" dirty="0">
              <a:solidFill>
                <a:schemeClr val="accent6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D0F71-188A-6CC7-B9A7-2DEB6FDEF0C7}"/>
              </a:ext>
            </a:extLst>
          </p:cNvPr>
          <p:cNvSpPr txBox="1"/>
          <p:nvPr/>
        </p:nvSpPr>
        <p:spPr>
          <a:xfrm>
            <a:off x="-9" y="6381220"/>
            <a:ext cx="106793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2023.11.21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defRPr/>
            </a:pPr>
            <a:r>
              <a:rPr lang="ko-KR" altLang="en-US" sz="2000" spc="-162" dirty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이젠</a:t>
            </a:r>
            <a:r>
              <a:rPr lang="en-US" altLang="ko-KR" sz="2000" spc="-162" dirty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IT</a:t>
            </a:r>
            <a:r>
              <a:rPr lang="ko-KR" altLang="en-US" sz="2000" spc="-162" dirty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아카데미</a:t>
            </a:r>
            <a:endParaRPr lang="en-US" altLang="ko-KR" sz="2000" spc="-162" dirty="0"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13D929DB-31BF-809E-3A9D-213F55AB2FA6}"/>
              </a:ext>
            </a:extLst>
          </p:cNvPr>
          <p:cNvSpPr/>
          <p:nvPr/>
        </p:nvSpPr>
        <p:spPr>
          <a:xfrm>
            <a:off x="2253014" y="2582490"/>
            <a:ext cx="6185785" cy="881400"/>
          </a:xfrm>
          <a:prstGeom prst="parallelogram">
            <a:avLst/>
          </a:prstGeom>
          <a:solidFill>
            <a:srgbClr val="5932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kern="0" spc="-32" dirty="0">
                <a:solidFill>
                  <a:schemeClr val="bg1"/>
                </a:solidFill>
                <a:latin typeface="태백체" pitchFamily="50" charset="-127"/>
                <a:ea typeface="태백체" pitchFamily="50" charset="-127"/>
              </a:rPr>
              <a:t>인사 관리 시스템</a:t>
            </a:r>
            <a:endParaRPr lang="ko-KR" altLang="en-US" sz="4800" dirty="0">
              <a:solidFill>
                <a:schemeClr val="bg1"/>
              </a:solidFill>
              <a:latin typeface="태백체" pitchFamily="50" charset="-127"/>
              <a:ea typeface="태백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0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E8D1D7-ACE1-E09E-63F1-9CD9812126E4}"/>
              </a:ext>
            </a:extLst>
          </p:cNvPr>
          <p:cNvGrpSpPr/>
          <p:nvPr/>
        </p:nvGrpSpPr>
        <p:grpSpPr>
          <a:xfrm>
            <a:off x="505585" y="2098685"/>
            <a:ext cx="9680643" cy="3363313"/>
            <a:chOff x="468425" y="1870939"/>
            <a:chExt cx="8969149" cy="31161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FB1F57-E481-CE8E-8EE0-B715D9F0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8425" y="1870939"/>
              <a:ext cx="2202957" cy="3116119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6C1BF9-F40D-4DC5-60DC-149E0A25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23822" y="1870939"/>
              <a:ext cx="2202958" cy="3116120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25BF26-3D75-0721-33DA-D40BC41C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9221" y="1870939"/>
              <a:ext cx="2202957" cy="3116119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BD091-61D6-DE4C-BF3A-FED63823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4617" y="1870940"/>
              <a:ext cx="2202957" cy="3116117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F42E55B7-B0F1-01C0-5A85-AF19296C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3CD8E-F072-0EE4-B178-6635B42A7D72}"/>
              </a:ext>
            </a:extLst>
          </p:cNvPr>
          <p:cNvSpPr txBox="1"/>
          <p:nvPr/>
        </p:nvSpPr>
        <p:spPr>
          <a:xfrm>
            <a:off x="0" y="257479"/>
            <a:ext cx="1069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4000" dirty="0">
                <a:solidFill>
                  <a:srgbClr val="9B84F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</a:t>
            </a:r>
            <a:r>
              <a:rPr lang="ko-KR" altLang="en-US" sz="4000" dirty="0">
                <a:solidFill>
                  <a:srgbClr val="CFC4F8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　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4A509105-1AC8-3906-4210-5BE42C18CE51}"/>
              </a:ext>
            </a:extLst>
          </p:cNvPr>
          <p:cNvSpPr txBox="1"/>
          <p:nvPr/>
        </p:nvSpPr>
        <p:spPr>
          <a:xfrm>
            <a:off x="1" y="845963"/>
            <a:ext cx="1069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요구사항</a:t>
            </a:r>
            <a:r>
              <a:rPr lang="en-US" altLang="ko-KR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 </a:t>
            </a:r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분석서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A99421B-B989-1969-5E5C-75B7A22ACA3F}"/>
              </a:ext>
            </a:extLst>
          </p:cNvPr>
          <p:cNvGrpSpPr/>
          <p:nvPr/>
        </p:nvGrpSpPr>
        <p:grpSpPr>
          <a:xfrm>
            <a:off x="505414" y="5720418"/>
            <a:ext cx="9680986" cy="884230"/>
            <a:chOff x="468267" y="5320046"/>
            <a:chExt cx="8969465" cy="81924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BB1272C-5FF1-0A1D-D838-C4000802299B}"/>
                </a:ext>
              </a:extLst>
            </p:cNvPr>
            <p:cNvGrpSpPr/>
            <p:nvPr/>
          </p:nvGrpSpPr>
          <p:grpSpPr>
            <a:xfrm>
              <a:off x="468267" y="5320046"/>
              <a:ext cx="2203272" cy="517691"/>
              <a:chOff x="468267" y="5421650"/>
              <a:chExt cx="2203272" cy="517691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338FC17-53E1-7AD6-B6B5-0801AC4239B1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TextBox 22">
                <a:extLst>
                  <a:ext uri="{FF2B5EF4-FFF2-40B4-BE49-F238E27FC236}">
                    <a16:creationId xmlns:a16="http://schemas.microsoft.com/office/drawing/2014/main" id="{3FD00568-F912-735E-DB8F-E6D5A61F3492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표지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8216BCC-B8C4-91D6-E982-FC5A3935EF99}"/>
                </a:ext>
              </a:extLst>
            </p:cNvPr>
            <p:cNvGrpSpPr/>
            <p:nvPr/>
          </p:nvGrpSpPr>
          <p:grpSpPr>
            <a:xfrm>
              <a:off x="2671539" y="5320046"/>
              <a:ext cx="2203272" cy="819242"/>
              <a:chOff x="468267" y="5421650"/>
              <a:chExt cx="2203272" cy="819242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A241C55-AC1A-F516-4281-D61DA04B56B7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TextBox 26">
                <a:extLst>
                  <a:ext uri="{FF2B5EF4-FFF2-40B4-BE49-F238E27FC236}">
                    <a16:creationId xmlns:a16="http://schemas.microsoft.com/office/drawing/2014/main" id="{1B5645A7-302D-554D-EF51-48D8EE90F04A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기능적 요구사항</a:t>
                </a:r>
                <a:endParaRPr lang="en-US" altLang="ko-KR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정의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27A245D-BAB8-7228-4B87-DEA2D84731D5}"/>
                </a:ext>
              </a:extLst>
            </p:cNvPr>
            <p:cNvGrpSpPr/>
            <p:nvPr/>
          </p:nvGrpSpPr>
          <p:grpSpPr>
            <a:xfrm>
              <a:off x="4979063" y="5320046"/>
              <a:ext cx="2203272" cy="819242"/>
              <a:chOff x="468267" y="5421650"/>
              <a:chExt cx="2203272" cy="81924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A9BE600-63E1-61D4-534E-9B0358F93622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TextBox 29">
                <a:extLst>
                  <a:ext uri="{FF2B5EF4-FFF2-40B4-BE49-F238E27FC236}">
                    <a16:creationId xmlns:a16="http://schemas.microsoft.com/office/drawing/2014/main" id="{8EBBFDFD-A529-0C3F-7342-B62D7070DB2A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기능적 요구사항</a:t>
                </a:r>
                <a:endParaRPr lang="en-US" altLang="ko-KR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명세서</a:t>
                </a:r>
                <a:endParaRPr lang="en-US" altLang="ko-KR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9822E31-30B0-0229-B5EE-D7F5FFB4D9AB}"/>
                </a:ext>
              </a:extLst>
            </p:cNvPr>
            <p:cNvGrpSpPr/>
            <p:nvPr/>
          </p:nvGrpSpPr>
          <p:grpSpPr>
            <a:xfrm>
              <a:off x="7234460" y="5320046"/>
              <a:ext cx="2203272" cy="517691"/>
              <a:chOff x="468267" y="5421650"/>
              <a:chExt cx="2203272" cy="517691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1FE2186-FD36-45C3-AF14-F7FDAAA77EAB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TextBox 32">
                <a:extLst>
                  <a:ext uri="{FF2B5EF4-FFF2-40B4-BE49-F238E27FC236}">
                    <a16:creationId xmlns:a16="http://schemas.microsoft.com/office/drawing/2014/main" id="{456AA545-1E4A-0AA5-9F45-AED7C2CCCF5A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표준 자료 분석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537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E8D1D7-ACE1-E09E-63F1-9CD9812126E4}"/>
              </a:ext>
            </a:extLst>
          </p:cNvPr>
          <p:cNvGrpSpPr/>
          <p:nvPr/>
        </p:nvGrpSpPr>
        <p:grpSpPr>
          <a:xfrm>
            <a:off x="505585" y="2098685"/>
            <a:ext cx="9680643" cy="3363312"/>
            <a:chOff x="468425" y="1870939"/>
            <a:chExt cx="8969149" cy="31161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FB1F57-E481-CE8E-8EE0-B715D9F0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8425" y="1870940"/>
              <a:ext cx="2202956" cy="3116117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6C1BF9-F40D-4DC5-60DC-149E0A25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23822" y="1870939"/>
              <a:ext cx="2202958" cy="3116119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25BF26-3D75-0721-33DA-D40BC41C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9221" y="1870939"/>
              <a:ext cx="2202957" cy="3116119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BD091-61D6-DE4C-BF3A-FED63823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4617" y="1870939"/>
              <a:ext cx="2202957" cy="3116119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F42E55B7-B0F1-01C0-5A85-AF19296C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3CD8E-F072-0EE4-B178-6635B42A7D72}"/>
              </a:ext>
            </a:extLst>
          </p:cNvPr>
          <p:cNvSpPr txBox="1"/>
          <p:nvPr/>
        </p:nvSpPr>
        <p:spPr>
          <a:xfrm>
            <a:off x="0" y="257479"/>
            <a:ext cx="1069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4000" dirty="0">
                <a:solidFill>
                  <a:srgbClr val="9B84F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</a:t>
            </a:r>
            <a:r>
              <a:rPr lang="ko-KR" altLang="en-US" sz="4000" dirty="0">
                <a:solidFill>
                  <a:srgbClr val="CFC4F8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　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4A509105-1AC8-3906-4210-5BE42C18CE51}"/>
              </a:ext>
            </a:extLst>
          </p:cNvPr>
          <p:cNvSpPr txBox="1"/>
          <p:nvPr/>
        </p:nvSpPr>
        <p:spPr>
          <a:xfrm>
            <a:off x="1" y="845963"/>
            <a:ext cx="1069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요구사항</a:t>
            </a:r>
            <a:r>
              <a:rPr lang="en-US" altLang="ko-KR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 </a:t>
            </a:r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분석서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7CD3A5-FAB5-42B3-1E59-0CE94C6CEAF5}"/>
              </a:ext>
            </a:extLst>
          </p:cNvPr>
          <p:cNvGrpSpPr/>
          <p:nvPr/>
        </p:nvGrpSpPr>
        <p:grpSpPr>
          <a:xfrm>
            <a:off x="505414" y="5720417"/>
            <a:ext cx="9680986" cy="884231"/>
            <a:chOff x="468267" y="5320046"/>
            <a:chExt cx="8969465" cy="81924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C56497D-6147-C185-20D2-571D169E6B5E}"/>
                </a:ext>
              </a:extLst>
            </p:cNvPr>
            <p:cNvGrpSpPr/>
            <p:nvPr/>
          </p:nvGrpSpPr>
          <p:grpSpPr>
            <a:xfrm>
              <a:off x="468267" y="5320046"/>
              <a:ext cx="2203272" cy="819242"/>
              <a:chOff x="468267" y="5421650"/>
              <a:chExt cx="2203272" cy="81924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AE4E60B-B557-CA2C-5FB4-EF49311912E1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B1A442AD-1686-3DE0-F41B-CEA38E09C85E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유즈케이스</a:t>
                </a:r>
                <a:endParaRPr lang="en-US" altLang="ko-KR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명세서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31A7FF0-E8F5-07A9-AE10-B79D8E43A171}"/>
                </a:ext>
              </a:extLst>
            </p:cNvPr>
            <p:cNvGrpSpPr/>
            <p:nvPr/>
          </p:nvGrpSpPr>
          <p:grpSpPr>
            <a:xfrm>
              <a:off x="2671539" y="5320046"/>
              <a:ext cx="2203272" cy="819243"/>
              <a:chOff x="468267" y="5421650"/>
              <a:chExt cx="2203272" cy="81924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018D9E4-D4FF-20F5-1B73-9F1323651C7D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26">
                <a:extLst>
                  <a:ext uri="{FF2B5EF4-FFF2-40B4-BE49-F238E27FC236}">
                    <a16:creationId xmlns:a16="http://schemas.microsoft.com/office/drawing/2014/main" id="{D414F28B-2023-0229-2209-CAF33B548792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데이터베이스</a:t>
                </a:r>
                <a:endParaRPr lang="en-US" altLang="ko-KR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논리</a:t>
                </a:r>
                <a:r>
                  <a:rPr lang="en-US" altLang="ko-KR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·</a:t>
                </a:r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물리 설계</a:t>
                </a:r>
                <a:endParaRPr lang="en-US" altLang="ko-KR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A3E263-B829-90EA-783D-735F2DE37503}"/>
                </a:ext>
              </a:extLst>
            </p:cNvPr>
            <p:cNvGrpSpPr/>
            <p:nvPr/>
          </p:nvGrpSpPr>
          <p:grpSpPr>
            <a:xfrm>
              <a:off x="4979063" y="5320046"/>
              <a:ext cx="2203272" cy="517691"/>
              <a:chOff x="468267" y="5421650"/>
              <a:chExt cx="2203272" cy="51769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4E30B3F-F216-80E5-DEBF-5BF889DA4A85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29">
                <a:extLst>
                  <a:ext uri="{FF2B5EF4-FFF2-40B4-BE49-F238E27FC236}">
                    <a16:creationId xmlns:a16="http://schemas.microsoft.com/office/drawing/2014/main" id="{FB497C39-C021-0FC6-51FB-4BEBADB8A054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UI </a:t>
                </a:r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정의서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62054-359C-0484-A8CB-CA0EC09B164F}"/>
                </a:ext>
              </a:extLst>
            </p:cNvPr>
            <p:cNvGrpSpPr/>
            <p:nvPr/>
          </p:nvGrpSpPr>
          <p:grpSpPr>
            <a:xfrm>
              <a:off x="7234460" y="5320046"/>
              <a:ext cx="2203272" cy="517690"/>
              <a:chOff x="468267" y="5421650"/>
              <a:chExt cx="2203272" cy="51769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41133DD-B1D6-42F1-8B74-3836276967D1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32">
                <a:extLst>
                  <a:ext uri="{FF2B5EF4-FFF2-40B4-BE49-F238E27FC236}">
                    <a16:creationId xmlns:a16="http://schemas.microsoft.com/office/drawing/2014/main" id="{53406539-6F29-9C88-B300-F7F67B52DE44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용어 정의서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26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59762-3FD6-5E5D-D002-798863E6107D}"/>
              </a:ext>
            </a:extLst>
          </p:cNvPr>
          <p:cNvSpPr txBox="1"/>
          <p:nvPr/>
        </p:nvSpPr>
        <p:spPr>
          <a:xfrm>
            <a:off x="0" y="257479"/>
            <a:ext cx="1069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4000" dirty="0">
                <a:solidFill>
                  <a:srgbClr val="9B84F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</a:t>
            </a:r>
            <a:r>
              <a:rPr lang="ko-KR" altLang="en-US" sz="4000" dirty="0">
                <a:solidFill>
                  <a:srgbClr val="CFC4F8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　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52A6F15-CA38-AF21-64D3-995BB31E5435}"/>
              </a:ext>
            </a:extLst>
          </p:cNvPr>
          <p:cNvSpPr txBox="1"/>
          <p:nvPr/>
        </p:nvSpPr>
        <p:spPr>
          <a:xfrm>
            <a:off x="1" y="845963"/>
            <a:ext cx="1069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다이어그램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B501A6-5D06-A65B-4102-5444BDB3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06" y="1647215"/>
            <a:ext cx="9540000" cy="5221121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63500" dist="381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9C71C94-B09F-7856-3BE1-FAD71FA10BC3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유즈케이스</a:t>
            </a:r>
          </a:p>
        </p:txBody>
      </p:sp>
    </p:spTree>
    <p:extLst>
      <p:ext uri="{BB962C8B-B14F-4D97-AF65-F5344CB8AC3E}">
        <p14:creationId xmlns:p14="http://schemas.microsoft.com/office/powerpoint/2010/main" val="259069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21975-9955-3343-62EC-106F1EA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59762-3FD6-5E5D-D002-798863E6107D}"/>
              </a:ext>
            </a:extLst>
          </p:cNvPr>
          <p:cNvSpPr txBox="1"/>
          <p:nvPr/>
        </p:nvSpPr>
        <p:spPr>
          <a:xfrm>
            <a:off x="0" y="257479"/>
            <a:ext cx="1069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4000" dirty="0">
                <a:solidFill>
                  <a:srgbClr val="9B84F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</a:t>
            </a:r>
            <a:r>
              <a:rPr lang="ko-KR" altLang="en-US" sz="4000" dirty="0">
                <a:solidFill>
                  <a:srgbClr val="CFC4F8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　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52A6F15-CA38-AF21-64D3-995BB31E5435}"/>
              </a:ext>
            </a:extLst>
          </p:cNvPr>
          <p:cNvSpPr txBox="1"/>
          <p:nvPr/>
        </p:nvSpPr>
        <p:spPr>
          <a:xfrm>
            <a:off x="1" y="845963"/>
            <a:ext cx="1069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918515-C1F7-44B5-926E-A676B77EFB2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06" y="1647215"/>
            <a:ext cx="9540000" cy="522111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63500" dist="381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B4DA8091-4BBD-32BE-0C4D-3263E445C21F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359346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265848-0285-1F21-5924-21B1B0C8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E60AF62-67CA-F5F7-BCD9-082A431E71D1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5ACF876-5605-CE69-5522-374314F1DB1A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02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B5E145A5-9325-EE3F-A200-0F5FF26B3E26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프로토타이핑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B59A73-C9E6-2153-6396-BC7BCA9E567C}"/>
              </a:ext>
            </a:extLst>
          </p:cNvPr>
          <p:cNvGrpSpPr/>
          <p:nvPr/>
        </p:nvGrpSpPr>
        <p:grpSpPr>
          <a:xfrm>
            <a:off x="618615" y="1899129"/>
            <a:ext cx="9454582" cy="2160000"/>
            <a:chOff x="618615" y="1899129"/>
            <a:chExt cx="9454582" cy="2160000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4C769F96-FA17-5D98-8902-60A92123CE9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615" y="1899129"/>
              <a:ext cx="3060000" cy="2160000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C87AB63-F638-4B86-59F2-31508249DA6F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5906" y="1899129"/>
              <a:ext cx="3060000" cy="2160000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96A12127-7B83-EDDD-E293-DC5F42BF263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3197" y="1899129"/>
              <a:ext cx="3060000" cy="2160000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DD5B0-5F4D-50B9-9D49-E83CE82EB816}"/>
              </a:ext>
            </a:extLst>
          </p:cNvPr>
          <p:cNvGrpSpPr/>
          <p:nvPr/>
        </p:nvGrpSpPr>
        <p:grpSpPr>
          <a:xfrm>
            <a:off x="618615" y="4220417"/>
            <a:ext cx="9454582" cy="2160000"/>
            <a:chOff x="618615" y="4220417"/>
            <a:chExt cx="9454582" cy="2160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E634F55-6456-34E4-A784-9FE4B4561614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615" y="4220417"/>
              <a:ext cx="3060000" cy="2160000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F49E2C-6799-5CD1-20B4-FCA2C9FA454F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5906" y="4220417"/>
              <a:ext cx="3060000" cy="2160000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507A5C-5CE1-7C4A-4D4E-6F7034E7742F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3197" y="4220417"/>
              <a:ext cx="3060000" cy="2160000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437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666D98-C146-071D-1424-CD3A2C8C8D1A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C8C408-1195-D3C2-A347-AEE15E7B9A41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02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8276261A-4961-B1D4-9385-E446C91DDF24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en-US" altLang="ko-KR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UI·UX</a:t>
              </a:r>
              <a:endPara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8020A9-CB8F-F96B-997E-01A5577DF937}"/>
              </a:ext>
            </a:extLst>
          </p:cNvPr>
          <p:cNvGrpSpPr/>
          <p:nvPr/>
        </p:nvGrpSpPr>
        <p:grpSpPr>
          <a:xfrm>
            <a:off x="567509" y="1587922"/>
            <a:ext cx="9556795" cy="2710820"/>
            <a:chOff x="567509" y="1587922"/>
            <a:chExt cx="9556795" cy="271082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0F87A14-6852-B26F-09C8-6E3D52DDEFC1}"/>
                </a:ext>
              </a:extLst>
            </p:cNvPr>
            <p:cNvGrpSpPr/>
            <p:nvPr/>
          </p:nvGrpSpPr>
          <p:grpSpPr>
            <a:xfrm>
              <a:off x="567509" y="1587922"/>
              <a:ext cx="4680000" cy="2710820"/>
              <a:chOff x="567509" y="1587922"/>
              <a:chExt cx="4680000" cy="271082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C5E04D1-81E0-3633-7C27-D81F82B11A25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7509" y="1587922"/>
                <a:ext cx="4680000" cy="2520000"/>
              </a:xfrm>
              <a:prstGeom prst="rect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47BEA783-941A-FF53-8B5B-F856EFDA1C09}"/>
                  </a:ext>
                </a:extLst>
              </p:cNvPr>
              <p:cNvSpPr/>
              <p:nvPr/>
            </p:nvSpPr>
            <p:spPr>
              <a:xfrm>
                <a:off x="2016879" y="3917102"/>
                <a:ext cx="1781261" cy="381640"/>
              </a:xfrm>
              <a:prstGeom prst="parallelogram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로그인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99484A-AA48-0ADC-0305-7002EA12B9A0}"/>
                </a:ext>
              </a:extLst>
            </p:cNvPr>
            <p:cNvGrpSpPr/>
            <p:nvPr/>
          </p:nvGrpSpPr>
          <p:grpSpPr>
            <a:xfrm>
              <a:off x="5444304" y="1587922"/>
              <a:ext cx="4680000" cy="2710820"/>
              <a:chOff x="5444304" y="1587922"/>
              <a:chExt cx="4680000" cy="271082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996F582-657F-7D55-9EBA-7A1BE3624B7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4304" y="1587922"/>
                <a:ext cx="4680000" cy="2520000"/>
              </a:xfrm>
              <a:prstGeom prst="rect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32" name="평행 사변형 31">
                <a:extLst>
                  <a:ext uri="{FF2B5EF4-FFF2-40B4-BE49-F238E27FC236}">
                    <a16:creationId xmlns:a16="http://schemas.microsoft.com/office/drawing/2014/main" id="{151EE9FA-1BEB-5138-4A92-8661B778CB47}"/>
                  </a:ext>
                </a:extLst>
              </p:cNvPr>
              <p:cNvSpPr/>
              <p:nvPr/>
            </p:nvSpPr>
            <p:spPr>
              <a:xfrm>
                <a:off x="6893674" y="3917102"/>
                <a:ext cx="1781261" cy="381640"/>
              </a:xfrm>
              <a:prstGeom prst="parallelogram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메인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FECFC-9EA7-40F0-2B22-E02D68320784}"/>
              </a:ext>
            </a:extLst>
          </p:cNvPr>
          <p:cNvGrpSpPr/>
          <p:nvPr/>
        </p:nvGrpSpPr>
        <p:grpSpPr>
          <a:xfrm>
            <a:off x="567509" y="4391370"/>
            <a:ext cx="9556795" cy="2710820"/>
            <a:chOff x="567509" y="4391370"/>
            <a:chExt cx="9556795" cy="271082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DE18A8-1512-B023-139B-6933406C589A}"/>
                </a:ext>
              </a:extLst>
            </p:cNvPr>
            <p:cNvGrpSpPr/>
            <p:nvPr/>
          </p:nvGrpSpPr>
          <p:grpSpPr>
            <a:xfrm>
              <a:off x="567509" y="4391370"/>
              <a:ext cx="4680000" cy="2710820"/>
              <a:chOff x="567509" y="4391370"/>
              <a:chExt cx="4680000" cy="271082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2EF4D273-7EF9-61D4-7CDC-22AB0FCE22B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7509" y="4391370"/>
                <a:ext cx="4680000" cy="2520000"/>
              </a:xfrm>
              <a:prstGeom prst="rect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F136BF87-02CF-FE14-2FB0-51DB3F67DFD1}"/>
                  </a:ext>
                </a:extLst>
              </p:cNvPr>
              <p:cNvSpPr/>
              <p:nvPr/>
            </p:nvSpPr>
            <p:spPr>
              <a:xfrm>
                <a:off x="2016879" y="6720550"/>
                <a:ext cx="1781261" cy="381640"/>
              </a:xfrm>
              <a:prstGeom prst="parallelogram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공지사항 조회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F3CEEF5-C903-9662-BD47-B8B394F20DF6}"/>
                </a:ext>
              </a:extLst>
            </p:cNvPr>
            <p:cNvGrpSpPr/>
            <p:nvPr/>
          </p:nvGrpSpPr>
          <p:grpSpPr>
            <a:xfrm>
              <a:off x="5444304" y="4391370"/>
              <a:ext cx="4680000" cy="2710820"/>
              <a:chOff x="5444304" y="4391370"/>
              <a:chExt cx="4680000" cy="271082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98B1762-C372-9B6D-DDCA-B546ABF15978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4304" y="4391370"/>
                <a:ext cx="4680000" cy="2520000"/>
              </a:xfrm>
              <a:prstGeom prst="rect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0F318CDE-972B-8593-EAE0-D4325B75DA5D}"/>
                  </a:ext>
                </a:extLst>
              </p:cNvPr>
              <p:cNvSpPr/>
              <p:nvPr/>
            </p:nvSpPr>
            <p:spPr>
              <a:xfrm>
                <a:off x="6893673" y="6720550"/>
                <a:ext cx="1781261" cy="381640"/>
              </a:xfrm>
              <a:prstGeom prst="parallelogram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기안서 조회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02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666D98-C146-071D-1424-CD3A2C8C8D1A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C8C408-1195-D3C2-A347-AEE15E7B9A41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02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8276261A-4961-B1D4-9385-E446C91DDF24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en-US" altLang="ko-KR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UI·UX</a:t>
              </a:r>
              <a:endPara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9C84D7-683B-821C-28D5-4D254D158CC2}"/>
              </a:ext>
            </a:extLst>
          </p:cNvPr>
          <p:cNvGrpSpPr/>
          <p:nvPr/>
        </p:nvGrpSpPr>
        <p:grpSpPr>
          <a:xfrm>
            <a:off x="567509" y="1587922"/>
            <a:ext cx="9556795" cy="2710820"/>
            <a:chOff x="567509" y="1587922"/>
            <a:chExt cx="9556795" cy="271082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C099503-273E-AE68-0283-5D24D813EEDA}"/>
                </a:ext>
              </a:extLst>
            </p:cNvPr>
            <p:cNvGrpSpPr/>
            <p:nvPr/>
          </p:nvGrpSpPr>
          <p:grpSpPr>
            <a:xfrm>
              <a:off x="567509" y="1587922"/>
              <a:ext cx="4680000" cy="2710820"/>
              <a:chOff x="567509" y="1587922"/>
              <a:chExt cx="4680000" cy="271082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62FCF24-FC80-7FE6-6DAB-9F697831566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7509" y="1587922"/>
                <a:ext cx="4680000" cy="2520000"/>
              </a:xfrm>
              <a:prstGeom prst="rect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9064E0AE-F9DA-E42A-F61C-18B4C040DCCB}"/>
                  </a:ext>
                </a:extLst>
              </p:cNvPr>
              <p:cNvSpPr/>
              <p:nvPr/>
            </p:nvSpPr>
            <p:spPr>
              <a:xfrm>
                <a:off x="2016879" y="3917102"/>
                <a:ext cx="1781261" cy="381640"/>
              </a:xfrm>
              <a:prstGeom prst="parallelogram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내 근무 조회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23CA48-EA79-87D3-2A11-27DDCD9C986B}"/>
                </a:ext>
              </a:extLst>
            </p:cNvPr>
            <p:cNvGrpSpPr/>
            <p:nvPr/>
          </p:nvGrpSpPr>
          <p:grpSpPr>
            <a:xfrm>
              <a:off x="5444304" y="1587922"/>
              <a:ext cx="4680000" cy="2710820"/>
              <a:chOff x="5444304" y="1587922"/>
              <a:chExt cx="4680000" cy="271082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97230EA-94A0-519C-E9B1-8046BE6C7C2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4304" y="1587922"/>
                <a:ext cx="4680000" cy="2520000"/>
              </a:xfrm>
              <a:prstGeom prst="rect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CEE92B9-BEB7-2B10-50EF-0E49EF9C6EFD}"/>
                  </a:ext>
                </a:extLst>
              </p:cNvPr>
              <p:cNvSpPr/>
              <p:nvPr/>
            </p:nvSpPr>
            <p:spPr>
              <a:xfrm>
                <a:off x="6893674" y="3917102"/>
                <a:ext cx="1781261" cy="381640"/>
              </a:xfrm>
              <a:prstGeom prst="parallelogram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사원 연차 조회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AE3D6A-46CD-0062-358D-9D0A8372B99A}"/>
              </a:ext>
            </a:extLst>
          </p:cNvPr>
          <p:cNvGrpSpPr/>
          <p:nvPr/>
        </p:nvGrpSpPr>
        <p:grpSpPr>
          <a:xfrm>
            <a:off x="567509" y="4391370"/>
            <a:ext cx="9556795" cy="2710820"/>
            <a:chOff x="567509" y="4391370"/>
            <a:chExt cx="9556795" cy="27108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5E0EE87-7A32-9966-F1BD-AEEB1DB2C5B7}"/>
                </a:ext>
              </a:extLst>
            </p:cNvPr>
            <p:cNvGrpSpPr/>
            <p:nvPr/>
          </p:nvGrpSpPr>
          <p:grpSpPr>
            <a:xfrm>
              <a:off x="567509" y="4391370"/>
              <a:ext cx="4680000" cy="2710820"/>
              <a:chOff x="567509" y="4391370"/>
              <a:chExt cx="4680000" cy="271082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9DDF2F9-E773-8D68-B2A3-1C3F804F6840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7509" y="4391370"/>
                <a:ext cx="4680000" cy="2520000"/>
              </a:xfrm>
              <a:prstGeom prst="rect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5ECC7DB1-32EA-3106-10D8-D6B8B79FF2F4}"/>
                  </a:ext>
                </a:extLst>
              </p:cNvPr>
              <p:cNvSpPr/>
              <p:nvPr/>
            </p:nvSpPr>
            <p:spPr>
              <a:xfrm>
                <a:off x="2016879" y="6720550"/>
                <a:ext cx="1781261" cy="381640"/>
              </a:xfrm>
              <a:prstGeom prst="parallelogram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사원 정보 조회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F71176E-FC97-1175-0DFC-C307C5318E82}"/>
                </a:ext>
              </a:extLst>
            </p:cNvPr>
            <p:cNvGrpSpPr/>
            <p:nvPr/>
          </p:nvGrpSpPr>
          <p:grpSpPr>
            <a:xfrm>
              <a:off x="5444304" y="4391370"/>
              <a:ext cx="4680000" cy="2710820"/>
              <a:chOff x="5444304" y="4391370"/>
              <a:chExt cx="4680000" cy="271082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4988EC4-E90F-7828-12DA-DAC1863BFE7F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4304" y="4391370"/>
                <a:ext cx="4680000" cy="2520000"/>
              </a:xfrm>
              <a:prstGeom prst="rect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04B9197E-7532-B1FA-B50F-8CB796FFEEB7}"/>
                  </a:ext>
                </a:extLst>
              </p:cNvPr>
              <p:cNvSpPr/>
              <p:nvPr/>
            </p:nvSpPr>
            <p:spPr>
              <a:xfrm>
                <a:off x="6893673" y="6720550"/>
                <a:ext cx="1781261" cy="381640"/>
              </a:xfrm>
              <a:prstGeom prst="parallelogram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쪽지 쓰기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39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B15A996A-9FA7-3FE4-1B78-BB7D585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A779FD-F800-3F81-2D4D-9D7CE416253D}"/>
              </a:ext>
            </a:extLst>
          </p:cNvPr>
          <p:cNvGrpSpPr/>
          <p:nvPr/>
        </p:nvGrpSpPr>
        <p:grpSpPr>
          <a:xfrm>
            <a:off x="2843520" y="1275678"/>
            <a:ext cx="5004772" cy="3215128"/>
            <a:chOff x="2843520" y="835173"/>
            <a:chExt cx="5004772" cy="32151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305C56-7B68-06E6-4259-F21585AEF8E7}"/>
                </a:ext>
              </a:extLst>
            </p:cNvPr>
            <p:cNvSpPr txBox="1"/>
            <p:nvPr/>
          </p:nvSpPr>
          <p:spPr>
            <a:xfrm>
              <a:off x="2843520" y="1926643"/>
              <a:ext cx="5004772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03</a:t>
              </a:r>
              <a:endParaRPr lang="ko-KR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5715420-CD7F-1E47-BD73-7F351A5DCBA6}"/>
                </a:ext>
              </a:extLst>
            </p:cNvPr>
            <p:cNvGrpSpPr/>
            <p:nvPr/>
          </p:nvGrpSpPr>
          <p:grpSpPr>
            <a:xfrm>
              <a:off x="4100099" y="835173"/>
              <a:ext cx="2491614" cy="944563"/>
              <a:chOff x="351906" y="2498248"/>
              <a:chExt cx="2491614" cy="944563"/>
            </a:xfrm>
          </p:grpSpPr>
          <p:sp>
            <p:nvSpPr>
              <p:cNvPr id="5" name="자유형: 도형 4">
                <a:extLst>
                  <a:ext uri="{FF2B5EF4-FFF2-40B4-BE49-F238E27FC236}">
                    <a16:creationId xmlns:a16="http://schemas.microsoft.com/office/drawing/2014/main" id="{548021C7-EAC9-C09E-1C39-C7F4D7CF2AD5}"/>
                  </a:ext>
                </a:extLst>
              </p:cNvPr>
              <p:cNvSpPr/>
              <p:nvPr/>
            </p:nvSpPr>
            <p:spPr>
              <a:xfrm>
                <a:off x="408688" y="2498248"/>
                <a:ext cx="2378051" cy="944563"/>
              </a:xfrm>
              <a:custGeom>
                <a:avLst/>
                <a:gdLst>
                  <a:gd name="connsiteX0" fmla="*/ 2097827 w 2378051"/>
                  <a:gd name="connsiteY0" fmla="*/ 0 h 944563"/>
                  <a:gd name="connsiteX1" fmla="*/ 2378051 w 2378051"/>
                  <a:gd name="connsiteY1" fmla="*/ 0 h 944563"/>
                  <a:gd name="connsiteX2" fmla="*/ 2378051 w 2378051"/>
                  <a:gd name="connsiteY2" fmla="*/ 944563 h 944563"/>
                  <a:gd name="connsiteX3" fmla="*/ 2097827 w 2378051"/>
                  <a:gd name="connsiteY3" fmla="*/ 944563 h 944563"/>
                  <a:gd name="connsiteX4" fmla="*/ 2097827 w 2378051"/>
                  <a:gd name="connsiteY4" fmla="*/ 895217 h 944563"/>
                  <a:gd name="connsiteX5" fmla="*/ 2321792 w 2378051"/>
                  <a:gd name="connsiteY5" fmla="*/ 895217 h 944563"/>
                  <a:gd name="connsiteX6" fmla="*/ 2321792 w 2378051"/>
                  <a:gd name="connsiteY6" fmla="*/ 48983 h 944563"/>
                  <a:gd name="connsiteX7" fmla="*/ 2097827 w 2378051"/>
                  <a:gd name="connsiteY7" fmla="*/ 48983 h 944563"/>
                  <a:gd name="connsiteX8" fmla="*/ 0 w 2378051"/>
                  <a:gd name="connsiteY8" fmla="*/ 0 h 944563"/>
                  <a:gd name="connsiteX9" fmla="*/ 280223 w 2378051"/>
                  <a:gd name="connsiteY9" fmla="*/ 0 h 944563"/>
                  <a:gd name="connsiteX10" fmla="*/ 280223 w 2378051"/>
                  <a:gd name="connsiteY10" fmla="*/ 48983 h 944563"/>
                  <a:gd name="connsiteX11" fmla="*/ 47507 w 2378051"/>
                  <a:gd name="connsiteY11" fmla="*/ 48983 h 944563"/>
                  <a:gd name="connsiteX12" fmla="*/ 47507 w 2378051"/>
                  <a:gd name="connsiteY12" fmla="*/ 895217 h 944563"/>
                  <a:gd name="connsiteX13" fmla="*/ 280223 w 2378051"/>
                  <a:gd name="connsiteY13" fmla="*/ 895217 h 944563"/>
                  <a:gd name="connsiteX14" fmla="*/ 280223 w 2378051"/>
                  <a:gd name="connsiteY14" fmla="*/ 944563 h 944563"/>
                  <a:gd name="connsiteX15" fmla="*/ 0 w 2378051"/>
                  <a:gd name="connsiteY15" fmla="*/ 944563 h 94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78051" h="944563">
                    <a:moveTo>
                      <a:pt x="2097827" y="0"/>
                    </a:moveTo>
                    <a:lnTo>
                      <a:pt x="2378051" y="0"/>
                    </a:lnTo>
                    <a:lnTo>
                      <a:pt x="2378051" y="944563"/>
                    </a:lnTo>
                    <a:lnTo>
                      <a:pt x="2097827" y="944563"/>
                    </a:lnTo>
                    <a:lnTo>
                      <a:pt x="2097827" y="895217"/>
                    </a:lnTo>
                    <a:lnTo>
                      <a:pt x="2321792" y="895217"/>
                    </a:lnTo>
                    <a:lnTo>
                      <a:pt x="2321792" y="48983"/>
                    </a:lnTo>
                    <a:lnTo>
                      <a:pt x="2097827" y="48983"/>
                    </a:lnTo>
                    <a:close/>
                    <a:moveTo>
                      <a:pt x="0" y="0"/>
                    </a:moveTo>
                    <a:lnTo>
                      <a:pt x="280223" y="0"/>
                    </a:lnTo>
                    <a:lnTo>
                      <a:pt x="280223" y="48983"/>
                    </a:lnTo>
                    <a:lnTo>
                      <a:pt x="47507" y="48983"/>
                    </a:lnTo>
                    <a:lnTo>
                      <a:pt x="47507" y="895217"/>
                    </a:lnTo>
                    <a:lnTo>
                      <a:pt x="280223" y="895217"/>
                    </a:lnTo>
                    <a:lnTo>
                      <a:pt x="280223" y="944563"/>
                    </a:lnTo>
                    <a:lnTo>
                      <a:pt x="0" y="9445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EFBB6F-23C4-3D04-94F6-9E84A10F559C}"/>
                  </a:ext>
                </a:extLst>
              </p:cNvPr>
              <p:cNvSpPr txBox="1"/>
              <p:nvPr/>
            </p:nvSpPr>
            <p:spPr>
              <a:xfrm>
                <a:off x="351906" y="2555030"/>
                <a:ext cx="2491614" cy="830997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개발</a:t>
                </a:r>
                <a:endParaRPr lang="en-US" altLang="ko-KR" sz="48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22696D-1225-EE9F-52BF-534100849837}"/>
              </a:ext>
            </a:extLst>
          </p:cNvPr>
          <p:cNvGrpSpPr/>
          <p:nvPr/>
        </p:nvGrpSpPr>
        <p:grpSpPr>
          <a:xfrm>
            <a:off x="4100099" y="4314482"/>
            <a:ext cx="2491614" cy="2459768"/>
            <a:chOff x="4100099" y="4314482"/>
            <a:chExt cx="2491614" cy="245976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01C80F-907A-2144-2EEC-450AB46E1440}"/>
                </a:ext>
              </a:extLst>
            </p:cNvPr>
            <p:cNvSpPr txBox="1"/>
            <p:nvPr/>
          </p:nvSpPr>
          <p:spPr>
            <a:xfrm>
              <a:off x="4100099" y="4314482"/>
              <a:ext cx="2491614" cy="5598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데이터베이스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A3D7678-091D-07EF-8FC1-729BF30330D2}"/>
                </a:ext>
              </a:extLst>
            </p:cNvPr>
            <p:cNvSpPr txBox="1"/>
            <p:nvPr/>
          </p:nvSpPr>
          <p:spPr>
            <a:xfrm>
              <a:off x="4100099" y="4789466"/>
              <a:ext cx="2491614" cy="5598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프로젝트 설계서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A70F0F-2F5A-6C24-272D-E4651DA85A2A}"/>
                </a:ext>
              </a:extLst>
            </p:cNvPr>
            <p:cNvSpPr txBox="1"/>
            <p:nvPr/>
          </p:nvSpPr>
          <p:spPr>
            <a:xfrm>
              <a:off x="4100099" y="5264450"/>
              <a:ext cx="2491614" cy="5598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디렉토리 설계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6266394-2547-1992-AA46-519D57BE6915}"/>
                </a:ext>
              </a:extLst>
            </p:cNvPr>
            <p:cNvSpPr txBox="1"/>
            <p:nvPr/>
          </p:nvSpPr>
          <p:spPr>
            <a:xfrm>
              <a:off x="4100099" y="5739434"/>
              <a:ext cx="2491614" cy="5598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구현기능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4BFFEA-3119-5E17-4250-1F3BA8B06DFD}"/>
                </a:ext>
              </a:extLst>
            </p:cNvPr>
            <p:cNvSpPr txBox="1"/>
            <p:nvPr/>
          </p:nvSpPr>
          <p:spPr>
            <a:xfrm>
              <a:off x="4100099" y="6214417"/>
              <a:ext cx="2491614" cy="5598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프로젝트 시연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206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666D98-C146-071D-1424-CD3A2C8C8D1A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C8C408-1195-D3C2-A347-AEE15E7B9A41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8276261A-4961-B1D4-9385-E446C91DDF24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데이터베이스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C250936-9CC2-0D9E-6234-D5A7BF223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552" y="1650175"/>
            <a:ext cx="9528707" cy="5215199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63500" dist="381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89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666D98-C146-071D-1424-CD3A2C8C8D1A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C8C408-1195-D3C2-A347-AEE15E7B9A41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8276261A-4961-B1D4-9385-E446C91DDF24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프로젝트 설계서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B09366-6AB1-A715-25C3-23094DA6CF09}"/>
              </a:ext>
            </a:extLst>
          </p:cNvPr>
          <p:cNvGrpSpPr/>
          <p:nvPr/>
        </p:nvGrpSpPr>
        <p:grpSpPr>
          <a:xfrm>
            <a:off x="505584" y="2125588"/>
            <a:ext cx="9680644" cy="3363311"/>
            <a:chOff x="468424" y="1870939"/>
            <a:chExt cx="8969149" cy="3116119"/>
          </a:xfrm>
          <a:effectLst>
            <a:outerShdw blurRad="50800" dist="38100" algn="l" rotWithShape="0">
              <a:prstClr val="black">
                <a:alpha val="22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5211C2-30EC-CE6B-7630-6F51BCFD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8424" y="1870939"/>
              <a:ext cx="2202957" cy="311611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387F14-1519-F4EA-656C-5D52F7711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23821" y="1870940"/>
              <a:ext cx="2202957" cy="311611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4E595B-BFA9-5849-D146-7B7AE10C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9219" y="1870939"/>
              <a:ext cx="2202957" cy="311611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6EF956-931F-4B30-89C0-F689D3650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4616" y="1870939"/>
              <a:ext cx="2202957" cy="311611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63500" dist="38100" dir="5400000" algn="ctr" rotWithShape="0">
                <a:srgbClr val="000000">
                  <a:alpha val="25000"/>
                </a:srgbClr>
              </a:outerShdw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78C36E-73B0-A5F2-B66F-E379D970B5FF}"/>
              </a:ext>
            </a:extLst>
          </p:cNvPr>
          <p:cNvGrpSpPr/>
          <p:nvPr/>
        </p:nvGrpSpPr>
        <p:grpSpPr>
          <a:xfrm>
            <a:off x="505414" y="5820897"/>
            <a:ext cx="9680986" cy="884232"/>
            <a:chOff x="468267" y="5320045"/>
            <a:chExt cx="8969465" cy="81924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4BD3BB5-87C7-9C0E-D052-FAC663CC453E}"/>
                </a:ext>
              </a:extLst>
            </p:cNvPr>
            <p:cNvGrpSpPr/>
            <p:nvPr/>
          </p:nvGrpSpPr>
          <p:grpSpPr>
            <a:xfrm>
              <a:off x="468267" y="5320047"/>
              <a:ext cx="2203272" cy="517691"/>
              <a:chOff x="468267" y="5421650"/>
              <a:chExt cx="2203272" cy="51769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BBE3438-717E-1C54-A8C9-28EF9EBA0C06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59E891-A24B-369E-AB89-3D8BDAD4269E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38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표지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B2E7A7-AFEC-931B-1EAD-7ED89F2BB7BC}"/>
                </a:ext>
              </a:extLst>
            </p:cNvPr>
            <p:cNvGrpSpPr/>
            <p:nvPr/>
          </p:nvGrpSpPr>
          <p:grpSpPr>
            <a:xfrm>
              <a:off x="2671539" y="5320046"/>
              <a:ext cx="2203272" cy="819243"/>
              <a:chOff x="468267" y="5421650"/>
              <a:chExt cx="2203272" cy="81924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AFC61A3-F7DB-8541-6883-DE9F41D066BE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D1763D-0981-C599-A76B-3425335889D4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공통</a:t>
                </a:r>
                <a:endParaRPr lang="en-US" altLang="ko-KR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디렉토리</a:t>
                </a:r>
                <a:r>
                  <a:rPr lang="en-US" altLang="ko-KR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 </a:t>
                </a:r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설계서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971BAA7-D931-EA8B-80F0-B8F128645F88}"/>
                </a:ext>
              </a:extLst>
            </p:cNvPr>
            <p:cNvGrpSpPr/>
            <p:nvPr/>
          </p:nvGrpSpPr>
          <p:grpSpPr>
            <a:xfrm>
              <a:off x="4979063" y="5320045"/>
              <a:ext cx="2203272" cy="819242"/>
              <a:chOff x="468267" y="5421650"/>
              <a:chExt cx="2203272" cy="81924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35EC098-C070-341D-037E-2374ACBD30C6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AA6343-775D-B6D6-10B3-A26FC1CE806D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프로젝트 디렉토리 설계서</a:t>
                </a:r>
                <a:endParaRPr lang="en-US" altLang="ko-KR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2FDDA3-FD24-D2F2-6C0E-8AA286B161CD}"/>
                </a:ext>
              </a:extLst>
            </p:cNvPr>
            <p:cNvGrpSpPr/>
            <p:nvPr/>
          </p:nvGrpSpPr>
          <p:grpSpPr>
            <a:xfrm>
              <a:off x="7234460" y="5320046"/>
              <a:ext cx="2203272" cy="819242"/>
              <a:chOff x="468267" y="5421650"/>
              <a:chExt cx="2203272" cy="81924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71A3A67-72F8-0878-4AC0-1F324DD1159C}"/>
                  </a:ext>
                </a:extLst>
              </p:cNvPr>
              <p:cNvSpPr/>
              <p:nvPr/>
            </p:nvSpPr>
            <p:spPr>
              <a:xfrm rot="5400000">
                <a:off x="1547041" y="4857342"/>
                <a:ext cx="45719" cy="117433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3672B4-BBB7-0E17-001A-E7CF2351BAFA}"/>
                  </a:ext>
                </a:extLst>
              </p:cNvPr>
              <p:cNvSpPr txBox="1"/>
              <p:nvPr/>
            </p:nvSpPr>
            <p:spPr>
              <a:xfrm>
                <a:off x="468267" y="5552241"/>
                <a:ext cx="2203272" cy="6886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DB </a:t>
                </a:r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테이블</a:t>
                </a:r>
                <a:endParaRPr lang="en-US" altLang="ko-KR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설계서 </a:t>
                </a:r>
                <a:r>
                  <a:rPr lang="en-US" altLang="ko-KR" sz="2115" dirty="0">
                    <a:solidFill>
                      <a:schemeClr val="accent6">
                        <a:lumMod val="50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&lt;1&gt;</a:t>
                </a:r>
                <a:endParaRPr lang="ko-KR" altLang="en-US" sz="2115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858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54501C-1AC9-E35D-5D6F-0A736548271A}"/>
              </a:ext>
            </a:extLst>
          </p:cNvPr>
          <p:cNvGrpSpPr/>
          <p:nvPr/>
        </p:nvGrpSpPr>
        <p:grpSpPr>
          <a:xfrm>
            <a:off x="3833905" y="2352692"/>
            <a:ext cx="3024002" cy="4068515"/>
            <a:chOff x="5690641" y="2270866"/>
            <a:chExt cx="3024002" cy="40685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B5F7E0-6195-3F82-C075-47982356358D}"/>
                </a:ext>
              </a:extLst>
            </p:cNvPr>
            <p:cNvSpPr txBox="1"/>
            <p:nvPr/>
          </p:nvSpPr>
          <p:spPr>
            <a:xfrm>
              <a:off x="5690641" y="4075480"/>
              <a:ext cx="3023999" cy="1785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서비스구성도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요구사항 분석서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다이어그램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프로토타이핑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en-US" altLang="ko-KR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UI·UX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7422DF-E801-B823-408E-BB22B5B8AEC6}"/>
                </a:ext>
              </a:extLst>
            </p:cNvPr>
            <p:cNvSpPr txBox="1"/>
            <p:nvPr/>
          </p:nvSpPr>
          <p:spPr>
            <a:xfrm>
              <a:off x="5690642" y="2270866"/>
              <a:ext cx="3023999" cy="118846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7123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2</a:t>
              </a:r>
              <a:endParaRPr lang="ko-KR" altLang="en-US" sz="2159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C6B64F79-48E7-C6AB-47BD-8F140F2B4AE7}"/>
                </a:ext>
              </a:extLst>
            </p:cNvPr>
            <p:cNvSpPr/>
            <p:nvPr/>
          </p:nvSpPr>
          <p:spPr>
            <a:xfrm>
              <a:off x="5690643" y="2837219"/>
              <a:ext cx="3024000" cy="3502162"/>
            </a:xfrm>
            <a:custGeom>
              <a:avLst/>
              <a:gdLst>
                <a:gd name="connsiteX0" fmla="*/ 0 w 3024000"/>
                <a:gd name="connsiteY0" fmla="*/ 0 h 3502162"/>
                <a:gd name="connsiteX1" fmla="*/ 782841 w 3024000"/>
                <a:gd name="connsiteY1" fmla="*/ 0 h 3502162"/>
                <a:gd name="connsiteX2" fmla="*/ 782841 w 3024000"/>
                <a:gd name="connsiteY2" fmla="*/ 79837 h 3502162"/>
                <a:gd name="connsiteX3" fmla="*/ 81278 w 3024000"/>
                <a:gd name="connsiteY3" fmla="*/ 79837 h 3502162"/>
                <a:gd name="connsiteX4" fmla="*/ 81278 w 3024000"/>
                <a:gd name="connsiteY4" fmla="*/ 3420164 h 3502162"/>
                <a:gd name="connsiteX5" fmla="*/ 2935010 w 3024000"/>
                <a:gd name="connsiteY5" fmla="*/ 3420164 h 3502162"/>
                <a:gd name="connsiteX6" fmla="*/ 2935010 w 3024000"/>
                <a:gd name="connsiteY6" fmla="*/ 79837 h 3502162"/>
                <a:gd name="connsiteX7" fmla="*/ 2241158 w 3024000"/>
                <a:gd name="connsiteY7" fmla="*/ 79837 h 3502162"/>
                <a:gd name="connsiteX8" fmla="*/ 2241158 w 3024000"/>
                <a:gd name="connsiteY8" fmla="*/ 0 h 3502162"/>
                <a:gd name="connsiteX9" fmla="*/ 3024000 w 3024000"/>
                <a:gd name="connsiteY9" fmla="*/ 0 h 3502162"/>
                <a:gd name="connsiteX10" fmla="*/ 3024000 w 3024000"/>
                <a:gd name="connsiteY10" fmla="*/ 3502162 h 3502162"/>
                <a:gd name="connsiteX11" fmla="*/ 0 w 3024000"/>
                <a:gd name="connsiteY11" fmla="*/ 3502162 h 35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4000" h="3502162">
                  <a:moveTo>
                    <a:pt x="0" y="0"/>
                  </a:moveTo>
                  <a:lnTo>
                    <a:pt x="782841" y="0"/>
                  </a:lnTo>
                  <a:lnTo>
                    <a:pt x="782841" y="79837"/>
                  </a:lnTo>
                  <a:lnTo>
                    <a:pt x="81278" y="79837"/>
                  </a:lnTo>
                  <a:lnTo>
                    <a:pt x="81278" y="3420164"/>
                  </a:lnTo>
                  <a:lnTo>
                    <a:pt x="2935010" y="3420164"/>
                  </a:lnTo>
                  <a:lnTo>
                    <a:pt x="2935010" y="79837"/>
                  </a:lnTo>
                  <a:lnTo>
                    <a:pt x="2241158" y="79837"/>
                  </a:lnTo>
                  <a:lnTo>
                    <a:pt x="2241158" y="0"/>
                  </a:lnTo>
                  <a:lnTo>
                    <a:pt x="3024000" y="0"/>
                  </a:lnTo>
                  <a:lnTo>
                    <a:pt x="3024000" y="3502162"/>
                  </a:lnTo>
                  <a:lnTo>
                    <a:pt x="0" y="350216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F00FF587-867D-CA90-00E4-A2E934DF5358}"/>
                </a:ext>
              </a:extLst>
            </p:cNvPr>
            <p:cNvSpPr txBox="1"/>
            <p:nvPr/>
          </p:nvSpPr>
          <p:spPr>
            <a:xfrm>
              <a:off x="5690643" y="3288933"/>
              <a:ext cx="3023999" cy="490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259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기획</a:t>
              </a:r>
              <a:endParaRPr lang="ko-KR" altLang="en-US" sz="2159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D5B43B-4B4B-4936-38FE-5DEF7FBEC752}"/>
              </a:ext>
            </a:extLst>
          </p:cNvPr>
          <p:cNvGrpSpPr/>
          <p:nvPr/>
        </p:nvGrpSpPr>
        <p:grpSpPr>
          <a:xfrm>
            <a:off x="594169" y="2352692"/>
            <a:ext cx="3024001" cy="4068515"/>
            <a:chOff x="2430809" y="2270866"/>
            <a:chExt cx="3024001" cy="40685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9692CC-8BAF-A225-ED55-67AC61CEE544}"/>
                </a:ext>
              </a:extLst>
            </p:cNvPr>
            <p:cNvSpPr txBox="1"/>
            <p:nvPr/>
          </p:nvSpPr>
          <p:spPr>
            <a:xfrm>
              <a:off x="2430809" y="2270866"/>
              <a:ext cx="3023999" cy="118846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7123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</a:t>
              </a:r>
              <a:endParaRPr lang="ko-KR" altLang="en-US" sz="2159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DEA958B-F2C3-5C44-8545-F8FF2257FB35}"/>
                </a:ext>
              </a:extLst>
            </p:cNvPr>
            <p:cNvSpPr/>
            <p:nvPr/>
          </p:nvSpPr>
          <p:spPr>
            <a:xfrm>
              <a:off x="2430810" y="2837219"/>
              <a:ext cx="3024000" cy="3502162"/>
            </a:xfrm>
            <a:custGeom>
              <a:avLst/>
              <a:gdLst>
                <a:gd name="connsiteX0" fmla="*/ 0 w 3024000"/>
                <a:gd name="connsiteY0" fmla="*/ 0 h 3502162"/>
                <a:gd name="connsiteX1" fmla="*/ 782841 w 3024000"/>
                <a:gd name="connsiteY1" fmla="*/ 0 h 3502162"/>
                <a:gd name="connsiteX2" fmla="*/ 782841 w 3024000"/>
                <a:gd name="connsiteY2" fmla="*/ 79837 h 3502162"/>
                <a:gd name="connsiteX3" fmla="*/ 81278 w 3024000"/>
                <a:gd name="connsiteY3" fmla="*/ 79837 h 3502162"/>
                <a:gd name="connsiteX4" fmla="*/ 81278 w 3024000"/>
                <a:gd name="connsiteY4" fmla="*/ 3420164 h 3502162"/>
                <a:gd name="connsiteX5" fmla="*/ 2935010 w 3024000"/>
                <a:gd name="connsiteY5" fmla="*/ 3420164 h 3502162"/>
                <a:gd name="connsiteX6" fmla="*/ 2935010 w 3024000"/>
                <a:gd name="connsiteY6" fmla="*/ 79837 h 3502162"/>
                <a:gd name="connsiteX7" fmla="*/ 2241158 w 3024000"/>
                <a:gd name="connsiteY7" fmla="*/ 79837 h 3502162"/>
                <a:gd name="connsiteX8" fmla="*/ 2241158 w 3024000"/>
                <a:gd name="connsiteY8" fmla="*/ 0 h 3502162"/>
                <a:gd name="connsiteX9" fmla="*/ 3024000 w 3024000"/>
                <a:gd name="connsiteY9" fmla="*/ 0 h 3502162"/>
                <a:gd name="connsiteX10" fmla="*/ 3024000 w 3024000"/>
                <a:gd name="connsiteY10" fmla="*/ 3502162 h 3502162"/>
                <a:gd name="connsiteX11" fmla="*/ 0 w 3024000"/>
                <a:gd name="connsiteY11" fmla="*/ 3502162 h 35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4000" h="3502162">
                  <a:moveTo>
                    <a:pt x="0" y="0"/>
                  </a:moveTo>
                  <a:lnTo>
                    <a:pt x="782841" y="0"/>
                  </a:lnTo>
                  <a:lnTo>
                    <a:pt x="782841" y="79837"/>
                  </a:lnTo>
                  <a:lnTo>
                    <a:pt x="81278" y="79837"/>
                  </a:lnTo>
                  <a:lnTo>
                    <a:pt x="81278" y="3420164"/>
                  </a:lnTo>
                  <a:lnTo>
                    <a:pt x="2935010" y="3420164"/>
                  </a:lnTo>
                  <a:lnTo>
                    <a:pt x="2935010" y="79837"/>
                  </a:lnTo>
                  <a:lnTo>
                    <a:pt x="2241158" y="79837"/>
                  </a:lnTo>
                  <a:lnTo>
                    <a:pt x="2241158" y="0"/>
                  </a:lnTo>
                  <a:lnTo>
                    <a:pt x="3024000" y="0"/>
                  </a:lnTo>
                  <a:lnTo>
                    <a:pt x="3024000" y="3502162"/>
                  </a:lnTo>
                  <a:lnTo>
                    <a:pt x="0" y="350216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1CE2288-427D-2BF1-9798-6C71A8C95EA7}"/>
                </a:ext>
              </a:extLst>
            </p:cNvPr>
            <p:cNvSpPr txBox="1"/>
            <p:nvPr/>
          </p:nvSpPr>
          <p:spPr>
            <a:xfrm>
              <a:off x="2430810" y="3288933"/>
              <a:ext cx="3023999" cy="490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259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개요</a:t>
              </a:r>
              <a:endParaRPr lang="ko-KR" altLang="en-US" sz="2159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3BA2DB-76EF-7D7E-6070-94D41FAF7D90}"/>
                </a:ext>
              </a:extLst>
            </p:cNvPr>
            <p:cNvSpPr txBox="1"/>
            <p:nvPr/>
          </p:nvSpPr>
          <p:spPr>
            <a:xfrm>
              <a:off x="2430809" y="4075480"/>
              <a:ext cx="3023999" cy="144655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역할 분담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프로젝트 개요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프로젝트 일정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개발환경</a:t>
              </a:r>
            </a:p>
          </p:txBody>
        </p:sp>
      </p:grp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11CD5B3-A6F1-7082-8EA5-0FCAD5F37026}"/>
              </a:ext>
            </a:extLst>
          </p:cNvPr>
          <p:cNvSpPr/>
          <p:nvPr/>
        </p:nvSpPr>
        <p:spPr>
          <a:xfrm>
            <a:off x="4367100" y="1024168"/>
            <a:ext cx="1957612" cy="881400"/>
          </a:xfrm>
          <a:prstGeom prst="parallelogram">
            <a:avLst/>
          </a:prstGeom>
          <a:solidFill>
            <a:srgbClr val="5932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kern="0" spc="-32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목차</a:t>
            </a:r>
            <a:endParaRPr lang="ko-KR" altLang="en-US" sz="48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7BE09D-7E11-B756-5917-C517BBC16CA1}"/>
              </a:ext>
            </a:extLst>
          </p:cNvPr>
          <p:cNvGrpSpPr/>
          <p:nvPr/>
        </p:nvGrpSpPr>
        <p:grpSpPr>
          <a:xfrm>
            <a:off x="7073639" y="2352692"/>
            <a:ext cx="3024002" cy="4068515"/>
            <a:chOff x="5690641" y="2270866"/>
            <a:chExt cx="3024002" cy="406851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AD6872-6B61-CBFE-DC55-697F9C8E3E0B}"/>
                </a:ext>
              </a:extLst>
            </p:cNvPr>
            <p:cNvSpPr txBox="1"/>
            <p:nvPr/>
          </p:nvSpPr>
          <p:spPr>
            <a:xfrm>
              <a:off x="5690641" y="4075480"/>
              <a:ext cx="3023999" cy="1785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데이터베이스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프로젝트 설계서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디렉토리 설계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구현기능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프로젝트 시연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BBFBD1-6586-1A10-AF25-2495C347A266}"/>
                </a:ext>
              </a:extLst>
            </p:cNvPr>
            <p:cNvSpPr txBox="1"/>
            <p:nvPr/>
          </p:nvSpPr>
          <p:spPr>
            <a:xfrm>
              <a:off x="5690642" y="2270866"/>
              <a:ext cx="3023999" cy="118846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7123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3</a:t>
              </a:r>
              <a:endParaRPr lang="ko-KR" altLang="en-US" sz="2159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4285814-0A6F-45EB-D02D-B20B1E20AAA2}"/>
                </a:ext>
              </a:extLst>
            </p:cNvPr>
            <p:cNvSpPr/>
            <p:nvPr/>
          </p:nvSpPr>
          <p:spPr>
            <a:xfrm>
              <a:off x="5690643" y="2837219"/>
              <a:ext cx="3024000" cy="3502162"/>
            </a:xfrm>
            <a:custGeom>
              <a:avLst/>
              <a:gdLst>
                <a:gd name="connsiteX0" fmla="*/ 0 w 3024000"/>
                <a:gd name="connsiteY0" fmla="*/ 0 h 3502162"/>
                <a:gd name="connsiteX1" fmla="*/ 782841 w 3024000"/>
                <a:gd name="connsiteY1" fmla="*/ 0 h 3502162"/>
                <a:gd name="connsiteX2" fmla="*/ 782841 w 3024000"/>
                <a:gd name="connsiteY2" fmla="*/ 79837 h 3502162"/>
                <a:gd name="connsiteX3" fmla="*/ 81278 w 3024000"/>
                <a:gd name="connsiteY3" fmla="*/ 79837 h 3502162"/>
                <a:gd name="connsiteX4" fmla="*/ 81278 w 3024000"/>
                <a:gd name="connsiteY4" fmla="*/ 3420164 h 3502162"/>
                <a:gd name="connsiteX5" fmla="*/ 2935010 w 3024000"/>
                <a:gd name="connsiteY5" fmla="*/ 3420164 h 3502162"/>
                <a:gd name="connsiteX6" fmla="*/ 2935010 w 3024000"/>
                <a:gd name="connsiteY6" fmla="*/ 79837 h 3502162"/>
                <a:gd name="connsiteX7" fmla="*/ 2241158 w 3024000"/>
                <a:gd name="connsiteY7" fmla="*/ 79837 h 3502162"/>
                <a:gd name="connsiteX8" fmla="*/ 2241158 w 3024000"/>
                <a:gd name="connsiteY8" fmla="*/ 0 h 3502162"/>
                <a:gd name="connsiteX9" fmla="*/ 3024000 w 3024000"/>
                <a:gd name="connsiteY9" fmla="*/ 0 h 3502162"/>
                <a:gd name="connsiteX10" fmla="*/ 3024000 w 3024000"/>
                <a:gd name="connsiteY10" fmla="*/ 3502162 h 3502162"/>
                <a:gd name="connsiteX11" fmla="*/ 0 w 3024000"/>
                <a:gd name="connsiteY11" fmla="*/ 3502162 h 35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4000" h="3502162">
                  <a:moveTo>
                    <a:pt x="0" y="0"/>
                  </a:moveTo>
                  <a:lnTo>
                    <a:pt x="782841" y="0"/>
                  </a:lnTo>
                  <a:lnTo>
                    <a:pt x="782841" y="79837"/>
                  </a:lnTo>
                  <a:lnTo>
                    <a:pt x="81278" y="79837"/>
                  </a:lnTo>
                  <a:lnTo>
                    <a:pt x="81278" y="3420164"/>
                  </a:lnTo>
                  <a:lnTo>
                    <a:pt x="2935010" y="3420164"/>
                  </a:lnTo>
                  <a:lnTo>
                    <a:pt x="2935010" y="79837"/>
                  </a:lnTo>
                  <a:lnTo>
                    <a:pt x="2241158" y="79837"/>
                  </a:lnTo>
                  <a:lnTo>
                    <a:pt x="2241158" y="0"/>
                  </a:lnTo>
                  <a:lnTo>
                    <a:pt x="3024000" y="0"/>
                  </a:lnTo>
                  <a:lnTo>
                    <a:pt x="3024000" y="3502162"/>
                  </a:lnTo>
                  <a:lnTo>
                    <a:pt x="0" y="350216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33A6AC12-B927-3AC2-91C4-D25F0138D49F}"/>
                </a:ext>
              </a:extLst>
            </p:cNvPr>
            <p:cNvSpPr txBox="1"/>
            <p:nvPr/>
          </p:nvSpPr>
          <p:spPr>
            <a:xfrm>
              <a:off x="5690643" y="3288933"/>
              <a:ext cx="3023999" cy="424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2159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950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666D98-C146-071D-1424-CD3A2C8C8D1A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C8C408-1195-D3C2-A347-AEE15E7B9A41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8276261A-4961-B1D4-9385-E446C91DDF24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디렉토리 설계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AD95C4-0C9E-8377-D706-56D0D7CCE57A}"/>
              </a:ext>
            </a:extLst>
          </p:cNvPr>
          <p:cNvGrpSpPr/>
          <p:nvPr/>
        </p:nvGrpSpPr>
        <p:grpSpPr>
          <a:xfrm>
            <a:off x="575906" y="1797597"/>
            <a:ext cx="9540000" cy="7613867"/>
            <a:chOff x="575905" y="2005415"/>
            <a:chExt cx="9540000" cy="761386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0A0EF25-B3B2-53AA-1478-D4DB46B6E2A2}"/>
                </a:ext>
              </a:extLst>
            </p:cNvPr>
            <p:cNvGrpSpPr/>
            <p:nvPr/>
          </p:nvGrpSpPr>
          <p:grpSpPr>
            <a:xfrm>
              <a:off x="700526" y="2177102"/>
              <a:ext cx="9290759" cy="7442180"/>
              <a:chOff x="647287" y="2061532"/>
              <a:chExt cx="9290759" cy="744218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4CBBBFC-BBBD-56A7-0F4D-F388F126C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287" y="2061532"/>
                <a:ext cx="2610000" cy="52200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DC24861-0B8F-4141-BF59-4A8CC6763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287" y="4283712"/>
                <a:ext cx="2610000" cy="522000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4083F76-147C-865D-2F99-C4D1F5036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1127" y="2061532"/>
                <a:ext cx="2610000" cy="5220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0114633-285E-EDBE-25F9-849AD98A3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207" y="2061532"/>
                <a:ext cx="2610000" cy="52200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DE632D0-C33C-6961-4C27-DDB66BDDE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8046" y="2061532"/>
                <a:ext cx="2430000" cy="486000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EF133D6-16D7-2FE8-FDB4-D9ECA0AD2870}"/>
                </a:ext>
              </a:extLst>
            </p:cNvPr>
            <p:cNvGrpSpPr/>
            <p:nvPr/>
          </p:nvGrpSpPr>
          <p:grpSpPr>
            <a:xfrm>
              <a:off x="575905" y="2005415"/>
              <a:ext cx="9540000" cy="4701386"/>
              <a:chOff x="575906" y="1641733"/>
              <a:chExt cx="9540000" cy="4701386"/>
            </a:xfrm>
          </p:grpSpPr>
          <p:sp>
            <p:nvSpPr>
              <p:cNvPr id="18" name="모서리가 둥근 직사각형 21">
                <a:extLst>
                  <a:ext uri="{FF2B5EF4-FFF2-40B4-BE49-F238E27FC236}">
                    <a16:creationId xmlns:a16="http://schemas.microsoft.com/office/drawing/2014/main" id="{5440D459-F482-151F-607B-77B9BB068C35}"/>
                  </a:ext>
                </a:extLst>
              </p:cNvPr>
              <p:cNvSpPr/>
              <p:nvPr/>
            </p:nvSpPr>
            <p:spPr>
              <a:xfrm>
                <a:off x="575906" y="1843119"/>
                <a:ext cx="9540000" cy="4500000"/>
              </a:xfrm>
              <a:prstGeom prst="roundRect">
                <a:avLst>
                  <a:gd name="adj" fmla="val 1262"/>
                </a:avLst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FFFD8121-882B-415D-6D30-8CBF38AC4A02}"/>
                  </a:ext>
                </a:extLst>
              </p:cNvPr>
              <p:cNvSpPr/>
              <p:nvPr/>
            </p:nvSpPr>
            <p:spPr>
              <a:xfrm>
                <a:off x="4575745" y="1641733"/>
                <a:ext cx="1540321" cy="402771"/>
              </a:xfrm>
              <a:prstGeom prst="parallelogram">
                <a:avLst>
                  <a:gd name="adj" fmla="val 32433"/>
                </a:avLst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JAVA</a:t>
                </a:r>
                <a:endParaRPr lang="ko-KR" altLang="en-US" dirty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455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666D98-C146-071D-1424-CD3A2C8C8D1A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C8C408-1195-D3C2-A347-AEE15E7B9A41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8276261A-4961-B1D4-9385-E446C91DDF24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디렉토리 설계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BF449C-4751-1113-2F7E-80FBFFBF2ACA}"/>
              </a:ext>
            </a:extLst>
          </p:cNvPr>
          <p:cNvGrpSpPr/>
          <p:nvPr/>
        </p:nvGrpSpPr>
        <p:grpSpPr>
          <a:xfrm>
            <a:off x="575906" y="1797597"/>
            <a:ext cx="9540000" cy="7363087"/>
            <a:chOff x="575905" y="2005415"/>
            <a:chExt cx="9540000" cy="736308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3D1D13-BC5E-A4AD-8553-6A312A20C6E5}"/>
                </a:ext>
              </a:extLst>
            </p:cNvPr>
            <p:cNvGrpSpPr/>
            <p:nvPr/>
          </p:nvGrpSpPr>
          <p:grpSpPr>
            <a:xfrm>
              <a:off x="700524" y="2131942"/>
              <a:ext cx="9290759" cy="7236560"/>
              <a:chOff x="647287" y="1763277"/>
              <a:chExt cx="9290759" cy="723656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9723BCA-B97F-8989-0B59-AEEAA0590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287" y="1763277"/>
                <a:ext cx="2610000" cy="522000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BE002BF-E093-C0E0-FCE7-404D85806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4207" y="1763277"/>
                <a:ext cx="2610000" cy="522000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20233C9-8E8A-B52D-6E0B-D12636835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1127" y="1763277"/>
                <a:ext cx="2610000" cy="52200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6F9ABFE-D5B2-81CB-17B4-D95DE04AD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287" y="3779837"/>
                <a:ext cx="2610000" cy="522000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59DEE3B-5E86-257D-675F-55CB2CA7B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8046" y="1763277"/>
                <a:ext cx="2610000" cy="5220000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D3BB442-F79C-65C8-C04C-9FB5CB55A2BB}"/>
                </a:ext>
              </a:extLst>
            </p:cNvPr>
            <p:cNvGrpSpPr/>
            <p:nvPr/>
          </p:nvGrpSpPr>
          <p:grpSpPr>
            <a:xfrm>
              <a:off x="575905" y="2005415"/>
              <a:ext cx="9540000" cy="4701386"/>
              <a:chOff x="575906" y="1641733"/>
              <a:chExt cx="9540000" cy="4701386"/>
            </a:xfrm>
          </p:grpSpPr>
          <p:sp>
            <p:nvSpPr>
              <p:cNvPr id="4" name="모서리가 둥근 직사각형 21">
                <a:extLst>
                  <a:ext uri="{FF2B5EF4-FFF2-40B4-BE49-F238E27FC236}">
                    <a16:creationId xmlns:a16="http://schemas.microsoft.com/office/drawing/2014/main" id="{A3DFB277-71AF-4A1C-814A-5C84367CDAC0}"/>
                  </a:ext>
                </a:extLst>
              </p:cNvPr>
              <p:cNvSpPr/>
              <p:nvPr/>
            </p:nvSpPr>
            <p:spPr>
              <a:xfrm>
                <a:off x="575906" y="1843119"/>
                <a:ext cx="9540000" cy="4500000"/>
              </a:xfrm>
              <a:prstGeom prst="roundRect">
                <a:avLst>
                  <a:gd name="adj" fmla="val 1262"/>
                </a:avLst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B995E473-1889-C5D4-B3CD-BBF37BF5BC60}"/>
                  </a:ext>
                </a:extLst>
              </p:cNvPr>
              <p:cNvSpPr/>
              <p:nvPr/>
            </p:nvSpPr>
            <p:spPr>
              <a:xfrm>
                <a:off x="4575745" y="1641733"/>
                <a:ext cx="1540321" cy="402771"/>
              </a:xfrm>
              <a:prstGeom prst="parallelogram">
                <a:avLst>
                  <a:gd name="adj" fmla="val 32433"/>
                </a:avLst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View</a:t>
                </a:r>
                <a:endParaRPr lang="ko-KR" altLang="en-US" dirty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9996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0310F2-10F6-43F5-1DE7-9FE0C1A80319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877BAD-75B0-E182-1A56-5B8287DC7F27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20718241-D077-8AFA-2048-FD58493E4A3B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56738300-4A97-D684-3743-3D3C720EF2FE}"/>
              </a:ext>
            </a:extLst>
          </p:cNvPr>
          <p:cNvSpPr/>
          <p:nvPr/>
        </p:nvSpPr>
        <p:spPr>
          <a:xfrm>
            <a:off x="2712619" y="1068854"/>
            <a:ext cx="1470761" cy="402771"/>
          </a:xfrm>
          <a:prstGeom prst="parallelogram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Security</a:t>
            </a:r>
            <a:endParaRPr lang="ko-KR" altLang="en-US" dirty="0">
              <a:solidFill>
                <a:schemeClr val="bg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3C54A75-81D6-5108-23B6-111D391618FE}"/>
              </a:ext>
            </a:extLst>
          </p:cNvPr>
          <p:cNvGrpSpPr/>
          <p:nvPr/>
        </p:nvGrpSpPr>
        <p:grpSpPr>
          <a:xfrm>
            <a:off x="735670" y="1622621"/>
            <a:ext cx="9220472" cy="3233615"/>
            <a:chOff x="735670" y="1588331"/>
            <a:chExt cx="9220472" cy="323361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6BB8EE4-66F1-EFFE-F289-9725FA5A0DAE}"/>
                </a:ext>
              </a:extLst>
            </p:cNvPr>
            <p:cNvGrpSpPr/>
            <p:nvPr/>
          </p:nvGrpSpPr>
          <p:grpSpPr>
            <a:xfrm>
              <a:off x="735670" y="1621532"/>
              <a:ext cx="9220472" cy="3200414"/>
              <a:chOff x="735670" y="1649725"/>
              <a:chExt cx="9220472" cy="3200414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A22EF3A-4783-FB94-C9A5-D2BFEF1E7FF5}"/>
                  </a:ext>
                </a:extLst>
              </p:cNvPr>
              <p:cNvGrpSpPr/>
              <p:nvPr/>
            </p:nvGrpSpPr>
            <p:grpSpPr>
              <a:xfrm>
                <a:off x="735670" y="1649725"/>
                <a:ext cx="9220472" cy="3200414"/>
                <a:chOff x="735670" y="1649725"/>
                <a:chExt cx="9220472" cy="3200414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03B00596-4A23-8D83-6867-8894E103D103}"/>
                    </a:ext>
                  </a:extLst>
                </p:cNvPr>
                <p:cNvGrpSpPr/>
                <p:nvPr/>
              </p:nvGrpSpPr>
              <p:grpSpPr>
                <a:xfrm>
                  <a:off x="735670" y="1649725"/>
                  <a:ext cx="9220472" cy="3200414"/>
                  <a:chOff x="735670" y="1649725"/>
                  <a:chExt cx="9220472" cy="3200414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144AE468-5A1B-0016-EB9A-6F36809E5CE6}"/>
                      </a:ext>
                    </a:extLst>
                  </p:cNvPr>
                  <p:cNvGrpSpPr/>
                  <p:nvPr/>
                </p:nvGrpSpPr>
                <p:grpSpPr>
                  <a:xfrm>
                    <a:off x="735670" y="1649725"/>
                    <a:ext cx="9220472" cy="3200414"/>
                    <a:chOff x="665113" y="1649725"/>
                    <a:chExt cx="9220472" cy="3200414"/>
                  </a:xfrm>
                </p:grpSpPr>
                <p:sp>
                  <p:nvSpPr>
                    <p:cNvPr id="24" name="직사각형 23">
                      <a:extLst>
                        <a:ext uri="{FF2B5EF4-FFF2-40B4-BE49-F238E27FC236}">
                          <a16:creationId xmlns:a16="http://schemas.microsoft.com/office/drawing/2014/main" id="{FC580E22-A636-4682-2EFA-CAC9F000A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113" y="1841063"/>
                      <a:ext cx="9220472" cy="300907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8014FE2D-E415-349C-5765-539E1FB50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113" y="1649725"/>
                      <a:ext cx="9220472" cy="30778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D4B9B323-4679-8313-84EB-0BD16CBC87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1098" y="1731199"/>
                    <a:ext cx="180000" cy="180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3B9784F6-8A5C-4A4B-9F26-FBB400494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54355" y="2057389"/>
                  <a:ext cx="5183102" cy="2700000"/>
                </a:xfrm>
                <a:prstGeom prst="rect">
                  <a:avLst/>
                </a:prstGeom>
              </p:spPr>
            </p:pic>
          </p:grp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DA313E1E-B9F4-2B7A-E1FC-0D55E6D4C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820" y="1723610"/>
                <a:ext cx="1071001" cy="180000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86948AB-7941-7130-12D2-19678E351AAB}"/>
                </a:ext>
              </a:extLst>
            </p:cNvPr>
            <p:cNvSpPr txBox="1"/>
            <p:nvPr/>
          </p:nvSpPr>
          <p:spPr>
            <a:xfrm>
              <a:off x="1009058" y="1588331"/>
              <a:ext cx="1282199" cy="32181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100" dirty="0">
                  <a:solidFill>
                    <a:schemeClr val="accent6">
                      <a:lumMod val="50000"/>
                    </a:schemeClr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pom.xml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4005148-EE60-596E-6421-558E02DD41CC}"/>
              </a:ext>
            </a:extLst>
          </p:cNvPr>
          <p:cNvGrpSpPr/>
          <p:nvPr/>
        </p:nvGrpSpPr>
        <p:grpSpPr>
          <a:xfrm>
            <a:off x="735669" y="4968059"/>
            <a:ext cx="9213329" cy="1960558"/>
            <a:chOff x="735669" y="4968059"/>
            <a:chExt cx="9213329" cy="196055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EFD6AD7-73C9-CEE8-3E59-877DDD74D4FC}"/>
                </a:ext>
              </a:extLst>
            </p:cNvPr>
            <p:cNvGrpSpPr/>
            <p:nvPr/>
          </p:nvGrpSpPr>
          <p:grpSpPr>
            <a:xfrm>
              <a:off x="735669" y="4997353"/>
              <a:ext cx="9213329" cy="1931264"/>
              <a:chOff x="735669" y="4943613"/>
              <a:chExt cx="9213329" cy="1931264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C2747E5-BA9E-B0C0-0861-7C41954F5C57}"/>
                  </a:ext>
                </a:extLst>
              </p:cNvPr>
              <p:cNvGrpSpPr/>
              <p:nvPr/>
            </p:nvGrpSpPr>
            <p:grpSpPr>
              <a:xfrm>
                <a:off x="735669" y="4943613"/>
                <a:ext cx="9213329" cy="1931264"/>
                <a:chOff x="747220" y="2512321"/>
                <a:chExt cx="9213329" cy="1931264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74A96F19-C840-FE32-2ED9-7F54B27E555A}"/>
                    </a:ext>
                  </a:extLst>
                </p:cNvPr>
                <p:cNvGrpSpPr/>
                <p:nvPr/>
              </p:nvGrpSpPr>
              <p:grpSpPr>
                <a:xfrm>
                  <a:off x="747220" y="2512321"/>
                  <a:ext cx="9213329" cy="1931264"/>
                  <a:chOff x="747220" y="2512321"/>
                  <a:chExt cx="9213329" cy="1931264"/>
                </a:xfrm>
              </p:grpSpPr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2F45449C-3B16-7536-3089-1D7EF41E4957}"/>
                      </a:ext>
                    </a:extLst>
                  </p:cNvPr>
                  <p:cNvSpPr/>
                  <p:nvPr/>
                </p:nvSpPr>
                <p:spPr>
                  <a:xfrm>
                    <a:off x="748149" y="2795155"/>
                    <a:ext cx="9212400" cy="1648430"/>
                  </a:xfrm>
                  <a:prstGeom prst="rect">
                    <a:avLst/>
                  </a:prstGeom>
                  <a:solidFill>
                    <a:srgbClr val="0C0C0C"/>
                  </a:solidFill>
                  <a:ln>
                    <a:solidFill>
                      <a:srgbClr val="0C0C0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CDDD6CF1-64F6-9D66-333E-ECAE14F2513A}"/>
                      </a:ext>
                    </a:extLst>
                  </p:cNvPr>
                  <p:cNvGrpSpPr/>
                  <p:nvPr/>
                </p:nvGrpSpPr>
                <p:grpSpPr>
                  <a:xfrm>
                    <a:off x="747220" y="2512321"/>
                    <a:ext cx="9209530" cy="307781"/>
                    <a:chOff x="741746" y="2512321"/>
                    <a:chExt cx="9215005" cy="307781"/>
                  </a:xfrm>
                </p:grpSpPr>
                <p:sp>
                  <p:nvSpPr>
                    <p:cNvPr id="4" name="직사각형 3">
                      <a:extLst>
                        <a:ext uri="{FF2B5EF4-FFF2-40B4-BE49-F238E27FC236}">
                          <a16:creationId xmlns:a16="http://schemas.microsoft.com/office/drawing/2014/main" id="{E4451D88-3A3E-AFA9-1F02-2C3E13520B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46" y="2512321"/>
                      <a:ext cx="9215005" cy="30778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" name="그림 5">
                      <a:extLst>
                        <a:ext uri="{FF2B5EF4-FFF2-40B4-BE49-F238E27FC236}">
                          <a16:creationId xmlns:a16="http://schemas.microsoft.com/office/drawing/2014/main" id="{01ED9FC9-D344-9717-CAB3-BF28AD1DBB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6739" y="2550670"/>
                      <a:ext cx="252000" cy="252000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C88B3F75-C5C1-DA15-28CF-1EB7AD4380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821" b="16454"/>
                <a:stretch/>
              </p:blipFill>
              <p:spPr>
                <a:xfrm>
                  <a:off x="2240712" y="3007370"/>
                  <a:ext cx="6233491" cy="1224000"/>
                </a:xfrm>
                <a:prstGeom prst="rect">
                  <a:avLst/>
                </a:prstGeom>
              </p:spPr>
            </p:pic>
          </p:grp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3E12343-45A6-02F7-4954-B71BBE20E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820" y="5012882"/>
                <a:ext cx="1071001" cy="180000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FC97D6-F7E8-613D-2402-73993C908A23}"/>
                </a:ext>
              </a:extLst>
            </p:cNvPr>
            <p:cNvSpPr txBox="1"/>
            <p:nvPr/>
          </p:nvSpPr>
          <p:spPr>
            <a:xfrm>
              <a:off x="1051098" y="4968059"/>
              <a:ext cx="1282199" cy="32181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100" dirty="0">
                  <a:solidFill>
                    <a:schemeClr val="accent6">
                      <a:lumMod val="50000"/>
                    </a:schemeClr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cmd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9851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4599B5-13F5-F3DF-7FCE-6A190C4ED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4560"/>
            <a:ext cx="9264761" cy="521142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40310F2-10F6-43F5-1DE7-9FE0C1A80319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877BAD-75B0-E182-1A56-5B8287DC7F27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20718241-D077-8AFA-2048-FD58493E4A3B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73E7472-CA57-6BBF-C066-73CA3DB28F45}"/>
              </a:ext>
            </a:extLst>
          </p:cNvPr>
          <p:cNvGrpSpPr/>
          <p:nvPr/>
        </p:nvGrpSpPr>
        <p:grpSpPr>
          <a:xfrm>
            <a:off x="5209368" y="971253"/>
            <a:ext cx="4693644" cy="522962"/>
            <a:chOff x="4860159" y="894406"/>
            <a:chExt cx="4693644" cy="522962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932D11-99B0-1466-D2BA-1D56813F188A}"/>
                </a:ext>
              </a:extLst>
            </p:cNvPr>
            <p:cNvGrpSpPr/>
            <p:nvPr/>
          </p:nvGrpSpPr>
          <p:grpSpPr>
            <a:xfrm>
              <a:off x="7241114" y="894406"/>
              <a:ext cx="522961" cy="522962"/>
              <a:chOff x="2427419" y="1575113"/>
              <a:chExt cx="580719" cy="580719"/>
            </a:xfrm>
            <a:solidFill>
              <a:srgbClr val="C5C5C5"/>
            </a:solidFill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FC297B65-7DE4-CE2A-8FBB-ED851D336B0E}"/>
                  </a:ext>
                </a:extLst>
              </p:cNvPr>
              <p:cNvSpPr/>
              <p:nvPr/>
            </p:nvSpPr>
            <p:spPr>
              <a:xfrm>
                <a:off x="2427419" y="1575113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D9630423-69ED-309C-FC4F-CBBA10ED6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91864" y="1719679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EBFB760-47EF-2417-D6CF-A91457021479}"/>
                </a:ext>
              </a:extLst>
            </p:cNvPr>
            <p:cNvGrpSpPr/>
            <p:nvPr/>
          </p:nvGrpSpPr>
          <p:grpSpPr>
            <a:xfrm>
              <a:off x="6645875" y="894406"/>
              <a:ext cx="522961" cy="522962"/>
              <a:chOff x="4765187" y="2800009"/>
              <a:chExt cx="580719" cy="580719"/>
            </a:xfrm>
            <a:solidFill>
              <a:srgbClr val="C5C5C5"/>
            </a:solidFill>
          </p:grpSpPr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6941036B-21EB-465A-DAB5-B2DE2693F094}"/>
                  </a:ext>
                </a:extLst>
              </p:cNvPr>
              <p:cNvSpPr/>
              <p:nvPr/>
            </p:nvSpPr>
            <p:spPr>
              <a:xfrm>
                <a:off x="4765187" y="2800009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BED13D26-54AC-55AB-11AE-6752A451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49510" y="2954515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C04DA22-24F3-3067-E127-816185391459}"/>
                </a:ext>
              </a:extLst>
            </p:cNvPr>
            <p:cNvGrpSpPr/>
            <p:nvPr/>
          </p:nvGrpSpPr>
          <p:grpSpPr>
            <a:xfrm>
              <a:off x="4860159" y="894406"/>
              <a:ext cx="522961" cy="522962"/>
              <a:chOff x="2839345" y="2092720"/>
              <a:chExt cx="580719" cy="580719"/>
            </a:xfrm>
            <a:solidFill>
              <a:srgbClr val="C5C5C5"/>
            </a:solidFill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0623E6E3-D3DA-9226-5DD0-1C173567408E}"/>
                  </a:ext>
                </a:extLst>
              </p:cNvPr>
              <p:cNvSpPr/>
              <p:nvPr/>
            </p:nvSpPr>
            <p:spPr>
              <a:xfrm>
                <a:off x="2839345" y="2092720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0EA0BAEF-4524-FC4D-9966-66362FFE8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03790" y="2227348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98D58A7-4248-50E3-5816-9E286773B8F8}"/>
                </a:ext>
              </a:extLst>
            </p:cNvPr>
            <p:cNvGrpSpPr/>
            <p:nvPr/>
          </p:nvGrpSpPr>
          <p:grpSpPr>
            <a:xfrm>
              <a:off x="7836353" y="894406"/>
              <a:ext cx="522961" cy="522962"/>
              <a:chOff x="1324482" y="827633"/>
              <a:chExt cx="580719" cy="580719"/>
            </a:xfrm>
            <a:solidFill>
              <a:srgbClr val="C5C5C5"/>
            </a:solidFill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48DE1847-8D96-CDE6-E4BB-433D56774814}"/>
                  </a:ext>
                </a:extLst>
              </p:cNvPr>
              <p:cNvSpPr/>
              <p:nvPr/>
            </p:nvSpPr>
            <p:spPr>
              <a:xfrm>
                <a:off x="1324482" y="827633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D46CABAC-3621-37DB-635B-BCCFB662F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88927" y="982139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7AD8DF2-D7F0-4638-2145-5C10A86067C4}"/>
                </a:ext>
              </a:extLst>
            </p:cNvPr>
            <p:cNvGrpSpPr/>
            <p:nvPr/>
          </p:nvGrpSpPr>
          <p:grpSpPr>
            <a:xfrm>
              <a:off x="8431593" y="894406"/>
              <a:ext cx="522961" cy="522962"/>
              <a:chOff x="2812942" y="1915739"/>
              <a:chExt cx="580719" cy="580719"/>
            </a:xfrm>
            <a:solidFill>
              <a:srgbClr val="C5C5C5"/>
            </a:solidFill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4354488A-3759-022C-8DC3-02C3267A9195}"/>
                  </a:ext>
                </a:extLst>
              </p:cNvPr>
              <p:cNvSpPr/>
              <p:nvPr/>
            </p:nvSpPr>
            <p:spPr>
              <a:xfrm>
                <a:off x="2812942" y="1915739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C1DBD43C-25F4-EF71-7138-B7C625E77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67448" y="2070245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B980AD8-C023-4647-7118-2E759F3CDA53}"/>
                </a:ext>
              </a:extLst>
            </p:cNvPr>
            <p:cNvGrpSpPr/>
            <p:nvPr/>
          </p:nvGrpSpPr>
          <p:grpSpPr>
            <a:xfrm>
              <a:off x="6050637" y="894406"/>
              <a:ext cx="522961" cy="522962"/>
              <a:chOff x="2876897" y="1075194"/>
              <a:chExt cx="580719" cy="580719"/>
            </a:xfrm>
            <a:solidFill>
              <a:srgbClr val="C5C5C5"/>
            </a:solidFill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0E9CAAD-AB56-3A4A-8F48-852302404D0C}"/>
                  </a:ext>
                </a:extLst>
              </p:cNvPr>
              <p:cNvSpPr/>
              <p:nvPr/>
            </p:nvSpPr>
            <p:spPr>
              <a:xfrm>
                <a:off x="2876897" y="1075194"/>
                <a:ext cx="580719" cy="580719"/>
              </a:xfrm>
              <a:prstGeom prst="ellipse">
                <a:avLst/>
              </a:prstGeom>
              <a:solidFill>
                <a:srgbClr val="C5C5C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99D4301A-798B-BF5B-4393-F7494261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31403" y="1229700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053636E-49C5-0639-DCDB-431B80A7730D}"/>
                </a:ext>
              </a:extLst>
            </p:cNvPr>
            <p:cNvGrpSpPr/>
            <p:nvPr/>
          </p:nvGrpSpPr>
          <p:grpSpPr>
            <a:xfrm>
              <a:off x="5455398" y="894406"/>
              <a:ext cx="522961" cy="522962"/>
              <a:chOff x="2961927" y="2693504"/>
              <a:chExt cx="580719" cy="580719"/>
            </a:xfrm>
            <a:solidFill>
              <a:srgbClr val="C5C5C5"/>
            </a:solidFill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5768FD51-8D64-0E4F-5692-DF50A4CA4235}"/>
                  </a:ext>
                </a:extLst>
              </p:cNvPr>
              <p:cNvSpPr/>
              <p:nvPr/>
            </p:nvSpPr>
            <p:spPr>
              <a:xfrm>
                <a:off x="2961927" y="2693504"/>
                <a:ext cx="580719" cy="580719"/>
              </a:xfrm>
              <a:prstGeom prst="ellipse">
                <a:avLst/>
              </a:prstGeom>
              <a:solidFill>
                <a:srgbClr val="C5C5C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40E185D-E079-35CB-F686-36C38793E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26372" y="2828132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792099C-4376-9F0E-82C2-579B6DA8D994}"/>
                </a:ext>
              </a:extLst>
            </p:cNvPr>
            <p:cNvGrpSpPr/>
            <p:nvPr/>
          </p:nvGrpSpPr>
          <p:grpSpPr>
            <a:xfrm>
              <a:off x="9030842" y="894406"/>
              <a:ext cx="522961" cy="522962"/>
              <a:chOff x="2812942" y="1915739"/>
              <a:chExt cx="580719" cy="580719"/>
            </a:xfrm>
            <a:solidFill>
              <a:srgbClr val="C5C5C5"/>
            </a:solidFill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7FF141B1-5D6F-F0B7-65FB-333B1A33320A}"/>
                  </a:ext>
                </a:extLst>
              </p:cNvPr>
              <p:cNvSpPr/>
              <p:nvPr/>
            </p:nvSpPr>
            <p:spPr>
              <a:xfrm>
                <a:off x="2812942" y="1915739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DC20AE7B-82A8-FB4E-F270-1FC48DB03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67448" y="2070245"/>
                <a:ext cx="279832" cy="279831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45044917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F4599B5-13F5-F3DF-7FCE-6A190C4ED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4560"/>
            <a:ext cx="9264761" cy="52114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72A9CBB-7E1F-E02C-7312-6D5C8B8D1541}"/>
              </a:ext>
            </a:extLst>
          </p:cNvPr>
          <p:cNvSpPr/>
          <p:nvPr/>
        </p:nvSpPr>
        <p:spPr>
          <a:xfrm>
            <a:off x="712706" y="1673874"/>
            <a:ext cx="9266400" cy="5212800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17DED-94B7-CF56-531E-E3BEA31BE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15" y="3521164"/>
            <a:ext cx="4536001" cy="1512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3CF3918-6450-90C8-B4A0-A07376A17DFC}"/>
              </a:ext>
            </a:extLst>
          </p:cNvPr>
          <p:cNvGrpSpPr/>
          <p:nvPr/>
        </p:nvGrpSpPr>
        <p:grpSpPr>
          <a:xfrm>
            <a:off x="4606349" y="3205287"/>
            <a:ext cx="1260931" cy="487997"/>
            <a:chOff x="9276159" y="3005305"/>
            <a:chExt cx="1260931" cy="4879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884307-611B-6C49-30BC-8BFC25E8162D}"/>
                </a:ext>
              </a:extLst>
            </p:cNvPr>
            <p:cNvSpPr/>
            <p:nvPr/>
          </p:nvSpPr>
          <p:spPr>
            <a:xfrm>
              <a:off x="9276159" y="3005305"/>
              <a:ext cx="1260931" cy="367668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퇴사자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D44117D-53D9-984A-442F-67F2A899769E}"/>
                </a:ext>
              </a:extLst>
            </p:cNvPr>
            <p:cNvSpPr/>
            <p:nvPr/>
          </p:nvSpPr>
          <p:spPr>
            <a:xfrm flipV="1">
              <a:off x="9802981" y="336213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65BB63-2056-3781-A6D5-E26452F20F8C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04799A-7188-3186-3C50-060391919703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59B8C1CF-D213-5197-B1CA-B5B4049AD290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03FCD9E-1580-2154-0D0C-3B684F689C22}"/>
              </a:ext>
            </a:extLst>
          </p:cNvPr>
          <p:cNvGrpSpPr/>
          <p:nvPr/>
        </p:nvGrpSpPr>
        <p:grpSpPr>
          <a:xfrm>
            <a:off x="5209368" y="971253"/>
            <a:ext cx="4693644" cy="522962"/>
            <a:chOff x="4860159" y="894406"/>
            <a:chExt cx="4693644" cy="52296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EC6076-40DE-35AD-8EC1-2690440356B7}"/>
                </a:ext>
              </a:extLst>
            </p:cNvPr>
            <p:cNvGrpSpPr/>
            <p:nvPr/>
          </p:nvGrpSpPr>
          <p:grpSpPr>
            <a:xfrm>
              <a:off x="7241114" y="894406"/>
              <a:ext cx="522961" cy="522962"/>
              <a:chOff x="2427419" y="1575113"/>
              <a:chExt cx="580719" cy="580719"/>
            </a:xfrm>
            <a:solidFill>
              <a:srgbClr val="C5C5C5"/>
            </a:solidFill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0F13779-D692-B3B9-9E39-ED17925EEC56}"/>
                  </a:ext>
                </a:extLst>
              </p:cNvPr>
              <p:cNvSpPr/>
              <p:nvPr/>
            </p:nvSpPr>
            <p:spPr>
              <a:xfrm>
                <a:off x="2427419" y="1575113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8BA48965-2E53-D561-F2C8-EFB83617B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91864" y="1719679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4279B64-728A-26E8-43E5-B7EED77524A9}"/>
                </a:ext>
              </a:extLst>
            </p:cNvPr>
            <p:cNvGrpSpPr/>
            <p:nvPr/>
          </p:nvGrpSpPr>
          <p:grpSpPr>
            <a:xfrm>
              <a:off x="6645875" y="894406"/>
              <a:ext cx="522961" cy="522962"/>
              <a:chOff x="4765187" y="2800009"/>
              <a:chExt cx="580719" cy="580719"/>
            </a:xfrm>
            <a:solidFill>
              <a:srgbClr val="C5C5C5"/>
            </a:solidFill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E5E1942-24F1-6A6A-94B9-2D91960C3F46}"/>
                  </a:ext>
                </a:extLst>
              </p:cNvPr>
              <p:cNvSpPr/>
              <p:nvPr/>
            </p:nvSpPr>
            <p:spPr>
              <a:xfrm>
                <a:off x="4765187" y="2800009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6B68E529-8831-76D8-CBC0-7EFCD142C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49510" y="2954515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8905F50-D539-A444-B337-B9B4259EC089}"/>
                </a:ext>
              </a:extLst>
            </p:cNvPr>
            <p:cNvGrpSpPr/>
            <p:nvPr/>
          </p:nvGrpSpPr>
          <p:grpSpPr>
            <a:xfrm>
              <a:off x="4860159" y="894406"/>
              <a:ext cx="522961" cy="522962"/>
              <a:chOff x="2839345" y="2092720"/>
              <a:chExt cx="580719" cy="580719"/>
            </a:xfrm>
            <a:solidFill>
              <a:srgbClr val="C5C5C5"/>
            </a:solidFill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EE2799B1-6E56-3D81-0D03-2E4D82C0FAB0}"/>
                  </a:ext>
                </a:extLst>
              </p:cNvPr>
              <p:cNvSpPr/>
              <p:nvPr/>
            </p:nvSpPr>
            <p:spPr>
              <a:xfrm>
                <a:off x="2839345" y="2092720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EE332AB2-290F-EBA8-A6A1-4525E6819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03790" y="2227348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5187706-3D9B-2704-3A58-04643CA0A0E6}"/>
                </a:ext>
              </a:extLst>
            </p:cNvPr>
            <p:cNvGrpSpPr/>
            <p:nvPr/>
          </p:nvGrpSpPr>
          <p:grpSpPr>
            <a:xfrm>
              <a:off x="7836353" y="894406"/>
              <a:ext cx="522961" cy="522962"/>
              <a:chOff x="1324482" y="827633"/>
              <a:chExt cx="580719" cy="580719"/>
            </a:xfrm>
            <a:solidFill>
              <a:srgbClr val="C5C5C5"/>
            </a:solidFill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91EE39B-C669-B813-37B1-2AE7F702C3C5}"/>
                  </a:ext>
                </a:extLst>
              </p:cNvPr>
              <p:cNvSpPr/>
              <p:nvPr/>
            </p:nvSpPr>
            <p:spPr>
              <a:xfrm>
                <a:off x="1324482" y="827633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53CB2ED4-983A-D1BC-16BB-F70BC5A6A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88927" y="982139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D538857-FDB2-6C4C-9E13-FEC0D36AFD9F}"/>
                </a:ext>
              </a:extLst>
            </p:cNvPr>
            <p:cNvGrpSpPr/>
            <p:nvPr/>
          </p:nvGrpSpPr>
          <p:grpSpPr>
            <a:xfrm>
              <a:off x="8431593" y="894406"/>
              <a:ext cx="522961" cy="522962"/>
              <a:chOff x="2812942" y="1915739"/>
              <a:chExt cx="580719" cy="580719"/>
            </a:xfrm>
            <a:solidFill>
              <a:srgbClr val="C5C5C5"/>
            </a:solidFill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A136564C-A40C-C5CB-7CC1-2CA1424BC09C}"/>
                  </a:ext>
                </a:extLst>
              </p:cNvPr>
              <p:cNvSpPr/>
              <p:nvPr/>
            </p:nvSpPr>
            <p:spPr>
              <a:xfrm>
                <a:off x="2812942" y="1915739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953F8C5-794C-C87E-07AD-E36249D3D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67448" y="2070245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D53D01-C30B-DDE1-57C9-1FEB4412FBA8}"/>
                </a:ext>
              </a:extLst>
            </p:cNvPr>
            <p:cNvGrpSpPr/>
            <p:nvPr/>
          </p:nvGrpSpPr>
          <p:grpSpPr>
            <a:xfrm>
              <a:off x="6050637" y="894406"/>
              <a:ext cx="522961" cy="522962"/>
              <a:chOff x="2876897" y="1075194"/>
              <a:chExt cx="580719" cy="580719"/>
            </a:xfrm>
            <a:solidFill>
              <a:srgbClr val="C5C5C5"/>
            </a:solidFill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98ED6848-898C-80DA-6B70-64A3BEA33D93}"/>
                  </a:ext>
                </a:extLst>
              </p:cNvPr>
              <p:cNvSpPr/>
              <p:nvPr/>
            </p:nvSpPr>
            <p:spPr>
              <a:xfrm>
                <a:off x="2876897" y="1075194"/>
                <a:ext cx="580719" cy="580719"/>
              </a:xfrm>
              <a:prstGeom prst="ellipse">
                <a:avLst/>
              </a:prstGeom>
              <a:solidFill>
                <a:srgbClr val="C5C5C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B3C12097-3B6B-C63F-5296-9B5C8BF65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31403" y="1229700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3C5AB64-ABC1-8B64-37B0-1870C0EECD44}"/>
                </a:ext>
              </a:extLst>
            </p:cNvPr>
            <p:cNvGrpSpPr/>
            <p:nvPr/>
          </p:nvGrpSpPr>
          <p:grpSpPr>
            <a:xfrm>
              <a:off x="5455398" y="894406"/>
              <a:ext cx="522961" cy="522962"/>
              <a:chOff x="2961927" y="2693504"/>
              <a:chExt cx="580719" cy="580719"/>
            </a:xfrm>
            <a:solidFill>
              <a:srgbClr val="C5C5C5"/>
            </a:solidFill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C1237B8-EFFA-0986-BC15-63F626E5CED0}"/>
                  </a:ext>
                </a:extLst>
              </p:cNvPr>
              <p:cNvSpPr/>
              <p:nvPr/>
            </p:nvSpPr>
            <p:spPr>
              <a:xfrm>
                <a:off x="2961927" y="2693504"/>
                <a:ext cx="580719" cy="580719"/>
              </a:xfrm>
              <a:prstGeom prst="ellipse">
                <a:avLst/>
              </a:prstGeom>
              <a:solidFill>
                <a:srgbClr val="C5C5C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9085EC7-6338-4B61-43DA-30584BEE2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26372" y="2828132"/>
                <a:ext cx="279832" cy="279831"/>
              </a:xfrm>
              <a:prstGeom prst="rect">
                <a:avLst/>
              </a:prstGeom>
              <a:grpFill/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4E09957-0B3C-6D4A-356F-FC7E39051FB9}"/>
                </a:ext>
              </a:extLst>
            </p:cNvPr>
            <p:cNvGrpSpPr/>
            <p:nvPr/>
          </p:nvGrpSpPr>
          <p:grpSpPr>
            <a:xfrm>
              <a:off x="9030842" y="894406"/>
              <a:ext cx="522961" cy="522962"/>
              <a:chOff x="2812942" y="1915739"/>
              <a:chExt cx="580719" cy="580719"/>
            </a:xfrm>
            <a:solidFill>
              <a:srgbClr val="C5C5C5"/>
            </a:solidFill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DA78AD15-D833-65E1-E775-E7ECF16C3189}"/>
                  </a:ext>
                </a:extLst>
              </p:cNvPr>
              <p:cNvSpPr/>
              <p:nvPr/>
            </p:nvSpPr>
            <p:spPr>
              <a:xfrm>
                <a:off x="2812942" y="1915739"/>
                <a:ext cx="580719" cy="580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D6F00B79-15AF-E9E3-35F8-636CA0C62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67448" y="2070245"/>
                <a:ext cx="279832" cy="279831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36049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5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521761-F361-DC3E-DB71-B4F77297B916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8C208B-8056-E9D4-827E-E45C7EF241BB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4393C784-3278-B840-E376-35349213777F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7F5BAA5-F09F-8EC2-E413-2358896F7DA1}"/>
              </a:ext>
            </a:extLst>
          </p:cNvPr>
          <p:cNvGrpSpPr/>
          <p:nvPr/>
        </p:nvGrpSpPr>
        <p:grpSpPr>
          <a:xfrm>
            <a:off x="5147039" y="594154"/>
            <a:ext cx="4755973" cy="900061"/>
            <a:chOff x="4797830" y="517307"/>
            <a:chExt cx="4755973" cy="90006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B0B49AB-1D74-011F-DE06-2CCC45BBFE05}"/>
                </a:ext>
              </a:extLst>
            </p:cNvPr>
            <p:cNvSpPr/>
            <p:nvPr/>
          </p:nvSpPr>
          <p:spPr>
            <a:xfrm>
              <a:off x="4797830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홈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C3F9BCA-832D-89FE-BF8A-B0C7234FD189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E63CF12-FAC1-7524-B4ED-A304FD819EEB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D06FC5A1-82DA-A225-5A0D-5F03EC0DCAD3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4D19ECF6-A3C3-4AE6-867C-C4E842FD00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5B10ECE-B025-BC13-DB2D-C0805F9ACB63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8F94B5BB-A39A-7234-027D-EFA161AF2D6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B06A9EE7-FD6F-E998-5692-0D0C43A13F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5DEEB41-5175-1874-19DA-09500628628F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AF1AB2D2-703A-AF68-743E-76FCB24131AF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3DC09E5-CBBA-B85B-59AA-36EEF3EF98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C4B973C-34D9-2778-8990-FCF356054F62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C8CF46EA-2B19-9353-CB66-FA455E2E3C04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8FC337ED-0E45-560A-8E35-955709222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41EB0D7C-6116-FB44-18F8-E79EF2C910F6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61407B86-EA81-2084-8ED3-C304692B884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D3A20B7-4668-081A-D186-DFD8F070E0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8D07A1E-186C-EACA-DA98-BA271177F6F4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6AE84887-9E6D-A6F0-11E0-D3C252E85780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86FA149A-A809-555B-606C-444706D27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078FAF4-09D7-AE16-9367-E5C3127300B5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7EF6D02A-EE0C-3E1F-2CE0-E1158BB85629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8C3B3C8B-DC18-236B-7F51-81735346F2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A448E410-EBF1-6098-8A83-96E9BA7BB8DE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CA9280C-2F68-916D-507A-227BFCA4D49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1AE54BBC-006C-1B0D-279F-9DD2E6C45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1667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CCAD6F7-3053-95A6-187C-726C57A32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4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F5E8D5-FC9E-21E1-1168-8620F410C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F94C8B-EBD0-532B-F93B-79830866ED27}"/>
              </a:ext>
            </a:extLst>
          </p:cNvPr>
          <p:cNvSpPr/>
          <p:nvPr/>
        </p:nvSpPr>
        <p:spPr>
          <a:xfrm>
            <a:off x="1103637" y="1673876"/>
            <a:ext cx="8874649" cy="5211426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B1BB73-24C6-86F3-1669-A67B7E74A279}"/>
              </a:ext>
            </a:extLst>
          </p:cNvPr>
          <p:cNvGrpSpPr/>
          <p:nvPr/>
        </p:nvGrpSpPr>
        <p:grpSpPr>
          <a:xfrm>
            <a:off x="1140582" y="3424439"/>
            <a:ext cx="2064436" cy="1195907"/>
            <a:chOff x="1140582" y="3424439"/>
            <a:chExt cx="2064436" cy="119590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7F21513-5948-89D3-076F-FEA8F8A57249}"/>
                </a:ext>
              </a:extLst>
            </p:cNvPr>
            <p:cNvGrpSpPr/>
            <p:nvPr/>
          </p:nvGrpSpPr>
          <p:grpSpPr>
            <a:xfrm>
              <a:off x="1140582" y="3779837"/>
              <a:ext cx="2064436" cy="840509"/>
              <a:chOff x="1916436" y="4126387"/>
              <a:chExt cx="2064436" cy="84050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9980167-F355-28E9-D3ED-023B6EC35DB9}"/>
                  </a:ext>
                </a:extLst>
              </p:cNvPr>
              <p:cNvSpPr/>
              <p:nvPr/>
            </p:nvSpPr>
            <p:spPr>
              <a:xfrm>
                <a:off x="2046418" y="4126387"/>
                <a:ext cx="1934454" cy="840509"/>
              </a:xfrm>
              <a:prstGeom prst="rect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사원 로그인 시</a:t>
                </a:r>
                <a:endPara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결재 메뉴 비활성화</a:t>
                </a: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661414D2-F367-8416-6C61-881966C69BB1}"/>
                  </a:ext>
                </a:extLst>
              </p:cNvPr>
              <p:cNvSpPr/>
              <p:nvPr/>
            </p:nvSpPr>
            <p:spPr>
              <a:xfrm rot="16200000">
                <a:off x="1897733" y="4273909"/>
                <a:ext cx="168578" cy="131172"/>
              </a:xfrm>
              <a:prstGeom prst="triangle">
                <a:avLst/>
              </a:prstGeom>
              <a:solidFill>
                <a:srgbClr val="5932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7E58F33-058A-236A-5FFC-19422FFBF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256" y="3424439"/>
              <a:ext cx="445169" cy="468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00F6800-6938-650F-6C5E-21B2F48E0D3C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EFEC77-29DC-8246-A250-423A04B9C4D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56C7004B-2907-814E-7EBC-12B46675D9C4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4A49DD9-954A-0177-5987-97257E1E81A1}"/>
              </a:ext>
            </a:extLst>
          </p:cNvPr>
          <p:cNvGrpSpPr/>
          <p:nvPr/>
        </p:nvGrpSpPr>
        <p:grpSpPr>
          <a:xfrm>
            <a:off x="5147039" y="594154"/>
            <a:ext cx="4755973" cy="900061"/>
            <a:chOff x="4797830" y="517307"/>
            <a:chExt cx="4755973" cy="90006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127414A-1783-0952-BF92-59720E50993F}"/>
                </a:ext>
              </a:extLst>
            </p:cNvPr>
            <p:cNvSpPr/>
            <p:nvPr/>
          </p:nvSpPr>
          <p:spPr>
            <a:xfrm>
              <a:off x="4797830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홈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6C99543-424A-08C2-DB97-E5DB3381380A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B8C0C4C-FAD9-E557-9D28-64D48A720959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187BD167-6991-DB1B-2952-F3723A2A0D3C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205760F0-EAB3-6534-DF8D-B17A05DF1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8262BA6A-DCFE-6000-EBA9-8E9EDCDE85F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8E296B5B-EF38-B143-F758-54978FAA568B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C591F762-7732-69BA-BD26-55D335EEC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8F9575B-A623-222A-0AF7-00ABC6E75719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849D8C4-C1F2-C883-94A3-0106118C8966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C3E4FFCC-2A5A-9CE4-572B-027946DEE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92BE1A4-C43B-AB27-FFDF-01474786584B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F305ECF6-E1F2-6173-ADC3-D01DD4566EC1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3F67266A-742A-5DD8-CA3B-E9434AD4AE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32357B6E-F810-7806-D242-1D01D7EDCBEF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A67E203-5924-AD1B-2A9B-41682C47055D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F64ACFF2-9186-F97C-AB43-A7F8EF800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80819F1-AE0B-49B4-102F-D5AD2A2338F2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DBE08E4-6BBB-5DB6-F2BB-A7FA01149DD2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CCA9E86D-CDAF-31AE-03D4-F02956533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8E4FB38-8BDA-3783-7BF5-8B828DA8B7DF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B3AC75BD-2A32-1EEE-D78D-9DE24C6003CD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300E262B-26AB-EF78-CCE6-8BF44B9EBA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54FBC68-CD2A-4051-4151-23E986DC041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5ED46AE2-2125-A2E7-E593-146C9E078472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E5C30857-00F6-E026-F0D8-A936FFE9E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7612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CCAD6F7-3053-95A6-187C-726C57A32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4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F94C8B-EBD0-532B-F93B-79830866ED27}"/>
              </a:ext>
            </a:extLst>
          </p:cNvPr>
          <p:cNvSpPr/>
          <p:nvPr/>
        </p:nvSpPr>
        <p:spPr>
          <a:xfrm>
            <a:off x="713527" y="2053000"/>
            <a:ext cx="9264760" cy="4832302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00F6800-6938-650F-6C5E-21B2F48E0D3C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EFEC77-29DC-8246-A250-423A04B9C4D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56C7004B-2907-814E-7EBC-12B46675D9C4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4A49DD9-954A-0177-5987-97257E1E81A1}"/>
              </a:ext>
            </a:extLst>
          </p:cNvPr>
          <p:cNvGrpSpPr/>
          <p:nvPr/>
        </p:nvGrpSpPr>
        <p:grpSpPr>
          <a:xfrm>
            <a:off x="5147039" y="594154"/>
            <a:ext cx="4755973" cy="900061"/>
            <a:chOff x="4797830" y="517307"/>
            <a:chExt cx="4755973" cy="90006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127414A-1783-0952-BF92-59720E50993F}"/>
                </a:ext>
              </a:extLst>
            </p:cNvPr>
            <p:cNvSpPr/>
            <p:nvPr/>
          </p:nvSpPr>
          <p:spPr>
            <a:xfrm>
              <a:off x="4797830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홈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6C99543-424A-08C2-DB97-E5DB3381380A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B8C0C4C-FAD9-E557-9D28-64D48A720959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187BD167-6991-DB1B-2952-F3723A2A0D3C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205760F0-EAB3-6534-DF8D-B17A05DF1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8262BA6A-DCFE-6000-EBA9-8E9EDCDE85F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8E296B5B-EF38-B143-F758-54978FAA568B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C591F762-7732-69BA-BD26-55D335EEC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8F9575B-A623-222A-0AF7-00ABC6E75719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849D8C4-C1F2-C883-94A3-0106118C8966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C3E4FFCC-2A5A-9CE4-572B-027946DEE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92BE1A4-C43B-AB27-FFDF-01474786584B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F305ECF6-E1F2-6173-ADC3-D01DD4566EC1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3F67266A-742A-5DD8-CA3B-E9434AD4AE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32357B6E-F810-7806-D242-1D01D7EDCBEF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A67E203-5924-AD1B-2A9B-41682C47055D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F64ACFF2-9186-F97C-AB43-A7F8EF800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80819F1-AE0B-49B4-102F-D5AD2A2338F2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DBE08E4-6BBB-5DB6-F2BB-A7FA01149DD2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CCA9E86D-CDAF-31AE-03D4-F02956533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8E4FB38-8BDA-3783-7BF5-8B828DA8B7DF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B3AC75BD-2A32-1EEE-D78D-9DE24C6003CD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300E262B-26AB-EF78-CCE6-8BF44B9EBA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54FBC68-CD2A-4051-4151-23E986DC041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5ED46AE2-2125-A2E7-E593-146C9E078472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E5C30857-00F6-E026-F0D8-A936FFE9E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437593-8605-5CED-9CDA-90C0666E8F7D}"/>
              </a:ext>
            </a:extLst>
          </p:cNvPr>
          <p:cNvGrpSpPr/>
          <p:nvPr/>
        </p:nvGrpSpPr>
        <p:grpSpPr>
          <a:xfrm>
            <a:off x="8133033" y="2033609"/>
            <a:ext cx="1386157" cy="841666"/>
            <a:chOff x="1818860" y="3652254"/>
            <a:chExt cx="1386157" cy="8416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980167-F355-28E9-D3ED-023B6EC35DB9}"/>
                </a:ext>
              </a:extLst>
            </p:cNvPr>
            <p:cNvSpPr/>
            <p:nvPr/>
          </p:nvSpPr>
          <p:spPr>
            <a:xfrm>
              <a:off x="1818860" y="3779837"/>
              <a:ext cx="1386157" cy="714083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기안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쪽지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알림</a:t>
              </a: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F67F514A-F1A0-35F6-4769-5F3B7279C42B}"/>
                </a:ext>
              </a:extLst>
            </p:cNvPr>
            <p:cNvSpPr/>
            <p:nvPr/>
          </p:nvSpPr>
          <p:spPr>
            <a:xfrm>
              <a:off x="2408293" y="3652254"/>
              <a:ext cx="207289" cy="155020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02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43048A1-28ED-4F2C-E18F-256BB5AA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5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2B6FC02-23BA-E400-1A6F-AFDEED11547C}"/>
              </a:ext>
            </a:extLst>
          </p:cNvPr>
          <p:cNvSpPr/>
          <p:nvPr/>
        </p:nvSpPr>
        <p:spPr>
          <a:xfrm>
            <a:off x="713527" y="1673875"/>
            <a:ext cx="9264758" cy="5203564"/>
          </a:xfrm>
          <a:custGeom>
            <a:avLst/>
            <a:gdLst>
              <a:gd name="connsiteX0" fmla="*/ 554896 w 9266400"/>
              <a:gd name="connsiteY0" fmla="*/ 533530 h 5212800"/>
              <a:gd name="connsiteX1" fmla="*/ 530061 w 9266400"/>
              <a:gd name="connsiteY1" fmla="*/ 558365 h 5212800"/>
              <a:gd name="connsiteX2" fmla="*/ 530061 w 9266400"/>
              <a:gd name="connsiteY2" fmla="*/ 1716642 h 5212800"/>
              <a:gd name="connsiteX3" fmla="*/ 554896 w 9266400"/>
              <a:gd name="connsiteY3" fmla="*/ 1741477 h 5212800"/>
              <a:gd name="connsiteX4" fmla="*/ 9021429 w 9266400"/>
              <a:gd name="connsiteY4" fmla="*/ 1741477 h 5212800"/>
              <a:gd name="connsiteX5" fmla="*/ 9046264 w 9266400"/>
              <a:gd name="connsiteY5" fmla="*/ 1716642 h 5212800"/>
              <a:gd name="connsiteX6" fmla="*/ 9046264 w 9266400"/>
              <a:gd name="connsiteY6" fmla="*/ 558365 h 5212800"/>
              <a:gd name="connsiteX7" fmla="*/ 9021429 w 9266400"/>
              <a:gd name="connsiteY7" fmla="*/ 533530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54896" y="533530"/>
                </a:moveTo>
                <a:cubicBezTo>
                  <a:pt x="541180" y="533530"/>
                  <a:pt x="530061" y="544649"/>
                  <a:pt x="530061" y="558365"/>
                </a:cubicBezTo>
                <a:lnTo>
                  <a:pt x="530061" y="1716642"/>
                </a:lnTo>
                <a:cubicBezTo>
                  <a:pt x="530061" y="1730358"/>
                  <a:pt x="541180" y="1741477"/>
                  <a:pt x="554896" y="1741477"/>
                </a:cubicBezTo>
                <a:lnTo>
                  <a:pt x="9021429" y="1741477"/>
                </a:lnTo>
                <a:cubicBezTo>
                  <a:pt x="9035145" y="1741477"/>
                  <a:pt x="9046264" y="1730358"/>
                  <a:pt x="9046264" y="1716642"/>
                </a:cubicBezTo>
                <a:lnTo>
                  <a:pt x="9046264" y="558365"/>
                </a:lnTo>
                <a:cubicBezTo>
                  <a:pt x="9046264" y="544649"/>
                  <a:pt x="9035145" y="533530"/>
                  <a:pt x="9021429" y="533530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682AD8-2BAE-6E9B-D7D6-266137C226CB}"/>
              </a:ext>
            </a:extLst>
          </p:cNvPr>
          <p:cNvGrpSpPr/>
          <p:nvPr/>
        </p:nvGrpSpPr>
        <p:grpSpPr>
          <a:xfrm>
            <a:off x="3949166" y="3382118"/>
            <a:ext cx="2793477" cy="640419"/>
            <a:chOff x="8595778" y="2401910"/>
            <a:chExt cx="2793477" cy="5418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A4EBE-0E57-1642-DE5A-4202C72AFE7E}"/>
                </a:ext>
              </a:extLst>
            </p:cNvPr>
            <p:cNvSpPr/>
            <p:nvPr/>
          </p:nvSpPr>
          <p:spPr>
            <a:xfrm>
              <a:off x="8595778" y="2517452"/>
              <a:ext cx="2793477" cy="426356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자주 쓰는 메뉴 정보 표시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DD8D8290-3A9D-844F-0FBF-D27EF4057EC6}"/>
                </a:ext>
              </a:extLst>
            </p:cNvPr>
            <p:cNvSpPr/>
            <p:nvPr/>
          </p:nvSpPr>
          <p:spPr>
            <a:xfrm>
              <a:off x="9888874" y="240191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D9996E4-4A5D-FBB6-671C-FA4F56A9662E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CCC787-4232-B24F-FECA-E87BDB85AC26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B2D5D865-587C-7E5D-FF61-03E4C2CE2B2A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9BDA237-C60D-F7D9-E10C-B1E246A2E018}"/>
              </a:ext>
            </a:extLst>
          </p:cNvPr>
          <p:cNvGrpSpPr/>
          <p:nvPr/>
        </p:nvGrpSpPr>
        <p:grpSpPr>
          <a:xfrm>
            <a:off x="5147039" y="594154"/>
            <a:ext cx="4755973" cy="900061"/>
            <a:chOff x="4797830" y="517307"/>
            <a:chExt cx="4755973" cy="90006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65B67C6-C8D1-CFF2-1DB6-A2F2AEAC4EE2}"/>
                </a:ext>
              </a:extLst>
            </p:cNvPr>
            <p:cNvSpPr/>
            <p:nvPr/>
          </p:nvSpPr>
          <p:spPr>
            <a:xfrm>
              <a:off x="4797830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홈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9540723-E095-179B-BE4A-370778616515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2E69A14-896D-A24E-4D93-7A45E54C4222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1561CDA1-AFE0-D416-ACC6-AAB6B27CC3B0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E0EDEFDF-A0BF-0F45-B144-81A377BC71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07DDEC9-C00A-6DB2-9460-E6B98B798458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138EDC44-359A-7F45-1439-1CED9BEF5873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4B19567B-053C-8354-12FA-85DA32357F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5FDF3D4-1B49-3123-82C3-786CCB12BBB4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564BC777-70C9-CE70-3058-95BD6E96BF30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4009BB1F-27CB-334B-A32B-F6520F2CA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94EC8A59-4CF3-8D00-85AC-97B8BE45C5A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BAC66F0F-020A-632E-E8E0-0350BFCE4297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1C459A41-E3FF-02FA-F88C-C87D2EC4EF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1D63B5A-6634-5821-086D-8059B97E56A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63454B0-A087-DC12-ED7F-65DE11620E65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2A176D34-2850-70F4-58B3-1C9013232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017C68DC-2F95-7199-2D99-0A2DB2C64457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EF6E9B36-D3D2-AB2B-F4F6-41429D3C20A0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072DA927-A55A-0DE6-22E3-779F249945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C6B9F50-CF60-29E2-7C01-72EDE1DE67A2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061D6B0-DF99-1AF8-DBD5-389CFABF8964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B410BCE1-2096-DEAC-5578-EC4B8643DF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731694B-15FD-5256-1D8A-751BB1BBF83C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1A69163D-452E-025B-C053-1B9E09F82883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61A96539-6F99-6883-5042-F75CEC6AD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33911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0" y="1673860"/>
            <a:ext cx="9264650" cy="521144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50DF1D-1E37-05AB-3F05-DCF05A2C2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0" y="1673860"/>
            <a:ext cx="9264650" cy="521144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0785" y="7006590"/>
            <a:ext cx="2406015" cy="403225"/>
          </a:xfrm>
        </p:spPr>
        <p:txBody>
          <a:bodyPr/>
          <a:lstStyle/>
          <a:p>
            <a:fld id="{DA24C269-523A-4B63-8553-DABCDA4892F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9D7CBBE-F4BF-8B97-4211-D3053A5965D8}"/>
              </a:ext>
            </a:extLst>
          </p:cNvPr>
          <p:cNvSpPr/>
          <p:nvPr/>
        </p:nvSpPr>
        <p:spPr>
          <a:xfrm>
            <a:off x="712470" y="1673860"/>
            <a:ext cx="9266555" cy="5211445"/>
          </a:xfrm>
          <a:custGeom>
            <a:avLst/>
            <a:gdLst>
              <a:gd name="connsiteX0" fmla="*/ 562246 w 9266400"/>
              <a:gd name="connsiteY0" fmla="*/ 1883243 h 5212800"/>
              <a:gd name="connsiteX1" fmla="*/ 533291 w 9266400"/>
              <a:gd name="connsiteY1" fmla="*/ 1912198 h 5212800"/>
              <a:gd name="connsiteX2" fmla="*/ 533291 w 9266400"/>
              <a:gd name="connsiteY2" fmla="*/ 5182474 h 5212800"/>
              <a:gd name="connsiteX3" fmla="*/ 562246 w 9266400"/>
              <a:gd name="connsiteY3" fmla="*/ 5211429 h 5212800"/>
              <a:gd name="connsiteX4" fmla="*/ 9005240 w 9266400"/>
              <a:gd name="connsiteY4" fmla="*/ 5211429 h 5212800"/>
              <a:gd name="connsiteX5" fmla="*/ 9034195 w 9266400"/>
              <a:gd name="connsiteY5" fmla="*/ 5182474 h 5212800"/>
              <a:gd name="connsiteX6" fmla="*/ 9034195 w 9266400"/>
              <a:gd name="connsiteY6" fmla="*/ 1912198 h 5212800"/>
              <a:gd name="connsiteX7" fmla="*/ 9005240 w 9266400"/>
              <a:gd name="connsiteY7" fmla="*/ 1883243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62246" y="1883243"/>
                </a:moveTo>
                <a:cubicBezTo>
                  <a:pt x="546255" y="1883243"/>
                  <a:pt x="533291" y="1896207"/>
                  <a:pt x="533291" y="1912198"/>
                </a:cubicBezTo>
                <a:lnTo>
                  <a:pt x="533291" y="5182474"/>
                </a:lnTo>
                <a:cubicBezTo>
                  <a:pt x="533291" y="5198465"/>
                  <a:pt x="546255" y="5211429"/>
                  <a:pt x="562246" y="5211429"/>
                </a:cubicBezTo>
                <a:lnTo>
                  <a:pt x="9005240" y="5211429"/>
                </a:lnTo>
                <a:cubicBezTo>
                  <a:pt x="9021231" y="5211429"/>
                  <a:pt x="9034195" y="5198465"/>
                  <a:pt x="9034195" y="5182474"/>
                </a:cubicBezTo>
                <a:lnTo>
                  <a:pt x="9034195" y="1912198"/>
                </a:lnTo>
                <a:cubicBezTo>
                  <a:pt x="9034195" y="1896207"/>
                  <a:pt x="9021231" y="1883243"/>
                  <a:pt x="9005240" y="1883243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4609DF-1BC1-C0FE-84CB-5677979EC4AE}"/>
              </a:ext>
            </a:extLst>
          </p:cNvPr>
          <p:cNvGrpSpPr/>
          <p:nvPr/>
        </p:nvGrpSpPr>
        <p:grpSpPr>
          <a:xfrm>
            <a:off x="4276725" y="2625090"/>
            <a:ext cx="2138045" cy="962660"/>
            <a:chOff x="4276725" y="2625090"/>
            <a:chExt cx="2138045" cy="9626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1CF69C3-B849-3188-8568-3DB704B272FC}"/>
                </a:ext>
              </a:extLst>
            </p:cNvPr>
            <p:cNvSpPr/>
            <p:nvPr/>
          </p:nvSpPr>
          <p:spPr>
            <a:xfrm>
              <a:off x="4276725" y="2625090"/>
              <a:ext cx="2138045" cy="831215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이번 달 연차 현황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및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휴무자 표시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21EB328C-D3F9-7183-85DF-3020E89BDCEF}"/>
                </a:ext>
              </a:extLst>
            </p:cNvPr>
            <p:cNvSpPr/>
            <p:nvPr/>
          </p:nvSpPr>
          <p:spPr>
            <a:xfrm flipV="1">
              <a:off x="5242560" y="3456305"/>
              <a:ext cx="207010" cy="131445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A6ECDCB-B6FA-CF59-9A95-9818F01846E3}"/>
              </a:ext>
            </a:extLst>
          </p:cNvPr>
          <p:cNvGrpSpPr/>
          <p:nvPr/>
        </p:nvGrpSpPr>
        <p:grpSpPr>
          <a:xfrm>
            <a:off x="0" y="257175"/>
            <a:ext cx="3225800" cy="1296670"/>
            <a:chOff x="0" y="257175"/>
            <a:chExt cx="3225800" cy="129667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B4E92A-9532-B93F-2495-5F4DA493C88C}"/>
                </a:ext>
              </a:extLst>
            </p:cNvPr>
            <p:cNvSpPr txBox="1"/>
            <p:nvPr/>
          </p:nvSpPr>
          <p:spPr>
            <a:xfrm>
              <a:off x="0" y="257175"/>
              <a:ext cx="3225800" cy="708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5CA38FBC-F1CF-8E99-2CA3-060D3063368A}"/>
                </a:ext>
              </a:extLst>
            </p:cNvPr>
            <p:cNvSpPr txBox="1"/>
            <p:nvPr/>
          </p:nvSpPr>
          <p:spPr>
            <a:xfrm>
              <a:off x="0" y="845820"/>
              <a:ext cx="3225800" cy="708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7A8FE3-A725-905D-A0E1-636FAD9785A1}"/>
              </a:ext>
            </a:extLst>
          </p:cNvPr>
          <p:cNvGrpSpPr/>
          <p:nvPr/>
        </p:nvGrpSpPr>
        <p:grpSpPr>
          <a:xfrm>
            <a:off x="5147310" y="594360"/>
            <a:ext cx="4756150" cy="900430"/>
            <a:chOff x="5147310" y="594360"/>
            <a:chExt cx="4756150" cy="90043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1D182F5-5B63-EB19-BD17-2D65B6203CA9}"/>
                </a:ext>
              </a:extLst>
            </p:cNvPr>
            <p:cNvSpPr/>
            <p:nvPr/>
          </p:nvSpPr>
          <p:spPr>
            <a:xfrm>
              <a:off x="5147310" y="594360"/>
              <a:ext cx="667385" cy="3981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홈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ED72EE7-10B3-EDF9-BE57-9AF8FA336B54}"/>
                </a:ext>
              </a:extLst>
            </p:cNvPr>
            <p:cNvGrpSpPr/>
            <p:nvPr/>
          </p:nvGrpSpPr>
          <p:grpSpPr>
            <a:xfrm>
              <a:off x="5209540" y="971550"/>
              <a:ext cx="4693920" cy="523240"/>
              <a:chOff x="5209540" y="971550"/>
              <a:chExt cx="4693920" cy="523240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C4D28B48-9FC1-E5CF-95A5-C6E1F5B7BEA2}"/>
                  </a:ext>
                </a:extLst>
              </p:cNvPr>
              <p:cNvGrpSpPr/>
              <p:nvPr/>
            </p:nvGrpSpPr>
            <p:grpSpPr>
              <a:xfrm>
                <a:off x="7590155" y="971550"/>
                <a:ext cx="523240" cy="523240"/>
                <a:chOff x="7590155" y="971550"/>
                <a:chExt cx="523240" cy="523240"/>
              </a:xfrm>
              <a:solidFill>
                <a:srgbClr val="C5C5C5"/>
              </a:solidFill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1DE10BBB-AC30-A970-B881-5F4E1BF69546}"/>
                    </a:ext>
                  </a:extLst>
                </p:cNvPr>
                <p:cNvSpPr/>
                <p:nvPr/>
              </p:nvSpPr>
              <p:spPr>
                <a:xfrm>
                  <a:off x="7590155" y="971550"/>
                  <a:ext cx="523240" cy="5232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E4195270-1A41-157D-6F16-522071C8E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38110" y="1101725"/>
                  <a:ext cx="252095" cy="252095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E4EBF15-9A49-0F65-A7A2-609F89709A2D}"/>
                  </a:ext>
                </a:extLst>
              </p:cNvPr>
              <p:cNvGrpSpPr/>
              <p:nvPr/>
            </p:nvGrpSpPr>
            <p:grpSpPr>
              <a:xfrm>
                <a:off x="6995160" y="971550"/>
                <a:ext cx="523240" cy="523240"/>
                <a:chOff x="6995160" y="971550"/>
                <a:chExt cx="523240" cy="523240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18AFC738-F341-0276-40B1-25B65E98C472}"/>
                    </a:ext>
                  </a:extLst>
                </p:cNvPr>
                <p:cNvSpPr/>
                <p:nvPr/>
              </p:nvSpPr>
              <p:spPr>
                <a:xfrm>
                  <a:off x="6995160" y="971550"/>
                  <a:ext cx="523240" cy="5232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F029E73D-5483-F29C-B614-169B766AC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60895" y="1110615"/>
                  <a:ext cx="252095" cy="252095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0105326-7B76-582A-424B-6E857E8048C2}"/>
                  </a:ext>
                </a:extLst>
              </p:cNvPr>
              <p:cNvGrpSpPr/>
              <p:nvPr/>
            </p:nvGrpSpPr>
            <p:grpSpPr>
              <a:xfrm>
                <a:off x="5209540" y="971550"/>
                <a:ext cx="523240" cy="523240"/>
                <a:chOff x="5209540" y="971550"/>
                <a:chExt cx="523240" cy="523240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DC25C080-9515-220C-A678-D50FA0020171}"/>
                    </a:ext>
                  </a:extLst>
                </p:cNvPr>
                <p:cNvSpPr/>
                <p:nvPr/>
              </p:nvSpPr>
              <p:spPr>
                <a:xfrm>
                  <a:off x="5209540" y="971550"/>
                  <a:ext cx="523240" cy="523240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5" name="그림 64" descr="C:/Users/aialf/AppData/Roaming/PolarisOffice/ETemp/19996_17492440/image68.png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0">
                  <a:off x="5357495" y="1092200"/>
                  <a:ext cx="252730" cy="252730"/>
                </a:xfrm>
                <a:prstGeom prst="rect"/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AD39042-BEEA-42E4-2836-A6500BCF940E}"/>
                  </a:ext>
                </a:extLst>
              </p:cNvPr>
              <p:cNvGrpSpPr/>
              <p:nvPr/>
            </p:nvGrpSpPr>
            <p:grpSpPr>
              <a:xfrm>
                <a:off x="8185785" y="971550"/>
                <a:ext cx="523240" cy="523240"/>
                <a:chOff x="8185785" y="971550"/>
                <a:chExt cx="523240" cy="523240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7E30589B-941A-028C-464F-3C277C46E3B6}"/>
                    </a:ext>
                  </a:extLst>
                </p:cNvPr>
                <p:cNvSpPr/>
                <p:nvPr/>
              </p:nvSpPr>
              <p:spPr>
                <a:xfrm>
                  <a:off x="8185785" y="971550"/>
                  <a:ext cx="523240" cy="5232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4337C596-2480-DFAC-74C5-CA4E29130E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333740" y="1110615"/>
                  <a:ext cx="252095" cy="252095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8CD4FE5-FD29-166A-A849-C4FA567658AF}"/>
                  </a:ext>
                </a:extLst>
              </p:cNvPr>
              <p:cNvGrpSpPr/>
              <p:nvPr/>
            </p:nvGrpSpPr>
            <p:grpSpPr>
              <a:xfrm>
                <a:off x="8780780" y="971550"/>
                <a:ext cx="523240" cy="523240"/>
                <a:chOff x="8780780" y="971550"/>
                <a:chExt cx="523240" cy="523240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E6324F4-1114-8715-6F43-48C92073A6F7}"/>
                    </a:ext>
                  </a:extLst>
                </p:cNvPr>
                <p:cNvSpPr/>
                <p:nvPr/>
              </p:nvSpPr>
              <p:spPr>
                <a:xfrm>
                  <a:off x="8780780" y="971550"/>
                  <a:ext cx="523240" cy="5232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CC78E7E5-E27C-DDEF-2924-2220A693C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919845" y="1110615"/>
                  <a:ext cx="252095" cy="252095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083CD8C8-90E9-BB35-EF16-15F6A737E100}"/>
                  </a:ext>
                </a:extLst>
              </p:cNvPr>
              <p:cNvGrpSpPr/>
              <p:nvPr/>
            </p:nvGrpSpPr>
            <p:grpSpPr>
              <a:xfrm>
                <a:off x="6399530" y="971550"/>
                <a:ext cx="523240" cy="523240"/>
                <a:chOff x="6399530" y="971550"/>
                <a:chExt cx="523240" cy="523240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156B8F82-5960-8ADD-922A-85C1A32E26CC}"/>
                    </a:ext>
                  </a:extLst>
                </p:cNvPr>
                <p:cNvSpPr/>
                <p:nvPr/>
              </p:nvSpPr>
              <p:spPr>
                <a:xfrm>
                  <a:off x="6399530" y="971550"/>
                  <a:ext cx="523240" cy="523240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CCEBE503-3B0D-6C88-A6A5-69BD5581DD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539230" y="1110615"/>
                  <a:ext cx="252095" cy="252095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66787572-9911-FEF5-A227-5AACA87A7AC2}"/>
                  </a:ext>
                </a:extLst>
              </p:cNvPr>
              <p:cNvGrpSpPr/>
              <p:nvPr/>
            </p:nvGrpSpPr>
            <p:grpSpPr>
              <a:xfrm>
                <a:off x="5804535" y="971550"/>
                <a:ext cx="523240" cy="523240"/>
                <a:chOff x="5804535" y="971550"/>
                <a:chExt cx="523240" cy="523240"/>
              </a:xfrm>
              <a:solidFill>
                <a:srgbClr val="C5C5C5"/>
              </a:solidFill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0E9B7234-8F60-3213-AAF2-AB0B67D7CD37}"/>
                    </a:ext>
                  </a:extLst>
                </p:cNvPr>
                <p:cNvSpPr/>
                <p:nvPr/>
              </p:nvSpPr>
              <p:spPr>
                <a:xfrm>
                  <a:off x="5804535" y="971550"/>
                  <a:ext cx="523240" cy="523240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6372C852-6F0F-D861-2206-2E7EE9F1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952490" y="1092200"/>
                  <a:ext cx="252095" cy="252095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D8233EA-38C2-79B7-904F-A734F4D25266}"/>
                  </a:ext>
                </a:extLst>
              </p:cNvPr>
              <p:cNvGrpSpPr/>
              <p:nvPr/>
            </p:nvGrpSpPr>
            <p:grpSpPr>
              <a:xfrm>
                <a:off x="9380220" y="971550"/>
                <a:ext cx="523240" cy="523240"/>
                <a:chOff x="9380220" y="971550"/>
                <a:chExt cx="523240" cy="523240"/>
              </a:xfrm>
              <a:solidFill>
                <a:srgbClr val="C5C5C5"/>
              </a:solidFill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A8A498B6-43C4-3925-0752-828F1F5AF3F9}"/>
                    </a:ext>
                  </a:extLst>
                </p:cNvPr>
                <p:cNvSpPr/>
                <p:nvPr/>
              </p:nvSpPr>
              <p:spPr>
                <a:xfrm>
                  <a:off x="9380220" y="971550"/>
                  <a:ext cx="523240" cy="5232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17857797-AD19-8DC8-315B-8E176B047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19285" y="1110615"/>
                  <a:ext cx="252095" cy="252095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5341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B15A996A-9FA7-3FE4-1B78-BB7D585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5A8DC9-7960-E9EE-FA56-3CEF0169970F}"/>
              </a:ext>
            </a:extLst>
          </p:cNvPr>
          <p:cNvGrpSpPr/>
          <p:nvPr/>
        </p:nvGrpSpPr>
        <p:grpSpPr>
          <a:xfrm>
            <a:off x="4100099" y="4314482"/>
            <a:ext cx="2491614" cy="1981609"/>
            <a:chOff x="4100099" y="4447832"/>
            <a:chExt cx="2491614" cy="198160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01C80F-907A-2144-2EEC-450AB46E1440}"/>
                </a:ext>
              </a:extLst>
            </p:cNvPr>
            <p:cNvSpPr txBox="1"/>
            <p:nvPr/>
          </p:nvSpPr>
          <p:spPr>
            <a:xfrm>
              <a:off x="4100099" y="4447832"/>
              <a:ext cx="2491614" cy="5598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역할 분담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A3D7678-091D-07EF-8FC1-729BF30330D2}"/>
                </a:ext>
              </a:extLst>
            </p:cNvPr>
            <p:cNvSpPr txBox="1"/>
            <p:nvPr/>
          </p:nvSpPr>
          <p:spPr>
            <a:xfrm>
              <a:off x="4100099" y="4921757"/>
              <a:ext cx="2491614" cy="5598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프로젝트 개요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A70F0F-2F5A-6C24-272D-E4651DA85A2A}"/>
                </a:ext>
              </a:extLst>
            </p:cNvPr>
            <p:cNvSpPr txBox="1"/>
            <p:nvPr/>
          </p:nvSpPr>
          <p:spPr>
            <a:xfrm>
              <a:off x="4100099" y="5395682"/>
              <a:ext cx="2491614" cy="5598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프로젝트 일정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6266394-2547-1992-AA46-519D57BE6915}"/>
                </a:ext>
              </a:extLst>
            </p:cNvPr>
            <p:cNvSpPr txBox="1"/>
            <p:nvPr/>
          </p:nvSpPr>
          <p:spPr>
            <a:xfrm>
              <a:off x="4100099" y="5869608"/>
              <a:ext cx="2491614" cy="5598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개발환경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A779FD-F800-3F81-2D4D-9D7CE416253D}"/>
              </a:ext>
            </a:extLst>
          </p:cNvPr>
          <p:cNvGrpSpPr/>
          <p:nvPr/>
        </p:nvGrpSpPr>
        <p:grpSpPr>
          <a:xfrm>
            <a:off x="2843520" y="1275678"/>
            <a:ext cx="5004772" cy="3215128"/>
            <a:chOff x="2843520" y="835173"/>
            <a:chExt cx="5004772" cy="32151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305C56-7B68-06E6-4259-F21585AEF8E7}"/>
                </a:ext>
              </a:extLst>
            </p:cNvPr>
            <p:cNvSpPr txBox="1"/>
            <p:nvPr/>
          </p:nvSpPr>
          <p:spPr>
            <a:xfrm>
              <a:off x="2843520" y="1926643"/>
              <a:ext cx="5004772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01</a:t>
              </a:r>
              <a:endParaRPr lang="ko-KR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5715420-CD7F-1E47-BD73-7F351A5DCBA6}"/>
                </a:ext>
              </a:extLst>
            </p:cNvPr>
            <p:cNvGrpSpPr/>
            <p:nvPr/>
          </p:nvGrpSpPr>
          <p:grpSpPr>
            <a:xfrm>
              <a:off x="4100099" y="835173"/>
              <a:ext cx="2491614" cy="944563"/>
              <a:chOff x="351906" y="2498248"/>
              <a:chExt cx="2491614" cy="944563"/>
            </a:xfrm>
          </p:grpSpPr>
          <p:sp>
            <p:nvSpPr>
              <p:cNvPr id="5" name="자유형: 도형 4">
                <a:extLst>
                  <a:ext uri="{FF2B5EF4-FFF2-40B4-BE49-F238E27FC236}">
                    <a16:creationId xmlns:a16="http://schemas.microsoft.com/office/drawing/2014/main" id="{548021C7-EAC9-C09E-1C39-C7F4D7CF2AD5}"/>
                  </a:ext>
                </a:extLst>
              </p:cNvPr>
              <p:cNvSpPr/>
              <p:nvPr/>
            </p:nvSpPr>
            <p:spPr>
              <a:xfrm>
                <a:off x="408688" y="2498248"/>
                <a:ext cx="2378051" cy="944563"/>
              </a:xfrm>
              <a:custGeom>
                <a:avLst/>
                <a:gdLst>
                  <a:gd name="connsiteX0" fmla="*/ 2097827 w 2378051"/>
                  <a:gd name="connsiteY0" fmla="*/ 0 h 944563"/>
                  <a:gd name="connsiteX1" fmla="*/ 2378051 w 2378051"/>
                  <a:gd name="connsiteY1" fmla="*/ 0 h 944563"/>
                  <a:gd name="connsiteX2" fmla="*/ 2378051 w 2378051"/>
                  <a:gd name="connsiteY2" fmla="*/ 944563 h 944563"/>
                  <a:gd name="connsiteX3" fmla="*/ 2097827 w 2378051"/>
                  <a:gd name="connsiteY3" fmla="*/ 944563 h 944563"/>
                  <a:gd name="connsiteX4" fmla="*/ 2097827 w 2378051"/>
                  <a:gd name="connsiteY4" fmla="*/ 895217 h 944563"/>
                  <a:gd name="connsiteX5" fmla="*/ 2321792 w 2378051"/>
                  <a:gd name="connsiteY5" fmla="*/ 895217 h 944563"/>
                  <a:gd name="connsiteX6" fmla="*/ 2321792 w 2378051"/>
                  <a:gd name="connsiteY6" fmla="*/ 48983 h 944563"/>
                  <a:gd name="connsiteX7" fmla="*/ 2097827 w 2378051"/>
                  <a:gd name="connsiteY7" fmla="*/ 48983 h 944563"/>
                  <a:gd name="connsiteX8" fmla="*/ 0 w 2378051"/>
                  <a:gd name="connsiteY8" fmla="*/ 0 h 944563"/>
                  <a:gd name="connsiteX9" fmla="*/ 280223 w 2378051"/>
                  <a:gd name="connsiteY9" fmla="*/ 0 h 944563"/>
                  <a:gd name="connsiteX10" fmla="*/ 280223 w 2378051"/>
                  <a:gd name="connsiteY10" fmla="*/ 48983 h 944563"/>
                  <a:gd name="connsiteX11" fmla="*/ 47507 w 2378051"/>
                  <a:gd name="connsiteY11" fmla="*/ 48983 h 944563"/>
                  <a:gd name="connsiteX12" fmla="*/ 47507 w 2378051"/>
                  <a:gd name="connsiteY12" fmla="*/ 895217 h 944563"/>
                  <a:gd name="connsiteX13" fmla="*/ 280223 w 2378051"/>
                  <a:gd name="connsiteY13" fmla="*/ 895217 h 944563"/>
                  <a:gd name="connsiteX14" fmla="*/ 280223 w 2378051"/>
                  <a:gd name="connsiteY14" fmla="*/ 944563 h 944563"/>
                  <a:gd name="connsiteX15" fmla="*/ 0 w 2378051"/>
                  <a:gd name="connsiteY15" fmla="*/ 944563 h 94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78051" h="944563">
                    <a:moveTo>
                      <a:pt x="2097827" y="0"/>
                    </a:moveTo>
                    <a:lnTo>
                      <a:pt x="2378051" y="0"/>
                    </a:lnTo>
                    <a:lnTo>
                      <a:pt x="2378051" y="944563"/>
                    </a:lnTo>
                    <a:lnTo>
                      <a:pt x="2097827" y="944563"/>
                    </a:lnTo>
                    <a:lnTo>
                      <a:pt x="2097827" y="895217"/>
                    </a:lnTo>
                    <a:lnTo>
                      <a:pt x="2321792" y="895217"/>
                    </a:lnTo>
                    <a:lnTo>
                      <a:pt x="2321792" y="48983"/>
                    </a:lnTo>
                    <a:lnTo>
                      <a:pt x="2097827" y="48983"/>
                    </a:lnTo>
                    <a:close/>
                    <a:moveTo>
                      <a:pt x="0" y="0"/>
                    </a:moveTo>
                    <a:lnTo>
                      <a:pt x="280223" y="0"/>
                    </a:lnTo>
                    <a:lnTo>
                      <a:pt x="280223" y="48983"/>
                    </a:lnTo>
                    <a:lnTo>
                      <a:pt x="47507" y="48983"/>
                    </a:lnTo>
                    <a:lnTo>
                      <a:pt x="47507" y="895217"/>
                    </a:lnTo>
                    <a:lnTo>
                      <a:pt x="280223" y="895217"/>
                    </a:lnTo>
                    <a:lnTo>
                      <a:pt x="280223" y="944563"/>
                    </a:lnTo>
                    <a:lnTo>
                      <a:pt x="0" y="9445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EFBB6F-23C4-3D04-94F6-9E84A10F559C}"/>
                  </a:ext>
                </a:extLst>
              </p:cNvPr>
              <p:cNvSpPr txBox="1"/>
              <p:nvPr/>
            </p:nvSpPr>
            <p:spPr>
              <a:xfrm>
                <a:off x="351906" y="2555030"/>
                <a:ext cx="2491614" cy="830997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개요</a:t>
                </a:r>
                <a:endParaRPr lang="en-US" altLang="ko-KR" sz="48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058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0645D89F-474C-DC75-AC25-F3C5B0C58154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근무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91EB4F3-D028-D917-BDAA-A28D5A34ECF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6871203-5FD5-D5AD-E6B4-933F1FBF3625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BD9FC96C-2A1F-6ED8-F97E-A0FCC4297C31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5C4EA28-F7F8-D8A2-7FD6-A532D9DCE75C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1DF7FBC-0936-AC9F-EAE6-6C5D2B554357}"/>
                </a:ext>
              </a:extLst>
            </p:cNvPr>
            <p:cNvSpPr/>
            <p:nvPr/>
          </p:nvSpPr>
          <p:spPr>
            <a:xfrm>
              <a:off x="5392649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근무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CBB24B2-3E33-B631-CD22-51B21720EA3C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0C21FE6C-7FC5-0199-13C8-F3C26F837967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06DF6DE8-8BCC-2362-AC67-70E3041474C1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C1A0E488-B3B0-DC8F-0B46-65AB74963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32B3C888-088B-A7DE-F7C2-CDA06D15B36A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9FA0800-FA76-5B97-B112-2A0FC2B115ED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5" name="그림 104">
                  <a:extLst>
                    <a:ext uri="{FF2B5EF4-FFF2-40B4-BE49-F238E27FC236}">
                      <a16:creationId xmlns:a16="http://schemas.microsoft.com/office/drawing/2014/main" id="{CA87C773-9B0A-0364-A294-918F19ABD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86B1D1F-F9F3-35A7-ADF0-6822BF1D296B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B291863-75A3-1382-0214-1E8E744695CD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A2F96355-F5ED-D7F6-9749-41D189FBE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409AEC1-BA27-9F32-E85D-6AC06122FD7C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3AB7F23-D391-D2B8-13C8-C4C8728D2A92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A194E0EE-CC59-0D8E-25FC-901B4B9544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9D93DEB-2B26-25A3-A84D-A153B9AFBB7F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89FD9F1-036A-0321-4887-9CF6145699A7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00F34755-91B0-9B29-6252-C86B5D7BBC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1F8FEFA-BDA9-023F-A19C-E7133337EBEF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8AC40FF-5F8B-F083-4EDC-F421294F5B99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D0A64D57-EBA5-471E-DB40-D173A41C6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8EAA09ED-CB13-3C24-7FA1-780D9017832F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B814599-AE98-264F-FB94-B8D798799F4F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ADAC1621-70DE-B18E-D971-7F08DC75E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29E12128-3906-CC91-76FE-04FF361AC44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4825BBE-631E-0553-68C0-FF01D6E06911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577720F1-EB28-D475-8A4C-EE66E91FC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4038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4627A2C-3CD3-97D2-27B7-B0E4782E6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526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AA5BC2-71A7-349F-2E02-DEEF8CE43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180"/>
            <a:ext cx="9264757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1B6F2D7-6E7A-516E-CE4D-71C78F13AB12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04795 w 9266400"/>
              <a:gd name="connsiteY0" fmla="*/ 528342 h 5211425"/>
              <a:gd name="connsiteX1" fmla="*/ 530266 w 9266400"/>
              <a:gd name="connsiteY1" fmla="*/ 602871 h 5211425"/>
              <a:gd name="connsiteX2" fmla="*/ 530266 w 9266400"/>
              <a:gd name="connsiteY2" fmla="*/ 1670613 h 5211425"/>
              <a:gd name="connsiteX3" fmla="*/ 604795 w 9266400"/>
              <a:gd name="connsiteY3" fmla="*/ 1745142 h 5211425"/>
              <a:gd name="connsiteX4" fmla="*/ 9040256 w 9266400"/>
              <a:gd name="connsiteY4" fmla="*/ 1745142 h 5211425"/>
              <a:gd name="connsiteX5" fmla="*/ 9114785 w 9266400"/>
              <a:gd name="connsiteY5" fmla="*/ 1670613 h 5211425"/>
              <a:gd name="connsiteX6" fmla="*/ 9114785 w 9266400"/>
              <a:gd name="connsiteY6" fmla="*/ 602871 h 5211425"/>
              <a:gd name="connsiteX7" fmla="*/ 9040256 w 9266400"/>
              <a:gd name="connsiteY7" fmla="*/ 528342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04795" y="528342"/>
                </a:moveTo>
                <a:cubicBezTo>
                  <a:pt x="563634" y="528342"/>
                  <a:pt x="530266" y="561710"/>
                  <a:pt x="530266" y="602871"/>
                </a:cubicBezTo>
                <a:lnTo>
                  <a:pt x="530266" y="1670613"/>
                </a:lnTo>
                <a:cubicBezTo>
                  <a:pt x="530266" y="1711774"/>
                  <a:pt x="563634" y="1745142"/>
                  <a:pt x="604795" y="1745142"/>
                </a:cubicBezTo>
                <a:lnTo>
                  <a:pt x="9040256" y="1745142"/>
                </a:lnTo>
                <a:cubicBezTo>
                  <a:pt x="9081417" y="1745142"/>
                  <a:pt x="9114785" y="1711774"/>
                  <a:pt x="9114785" y="1670613"/>
                </a:cubicBezTo>
                <a:lnTo>
                  <a:pt x="9114785" y="602871"/>
                </a:lnTo>
                <a:cubicBezTo>
                  <a:pt x="9114785" y="561710"/>
                  <a:pt x="9081417" y="528342"/>
                  <a:pt x="9040256" y="528342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A964A5-2CEE-511E-0BB1-17DA79EBBDFF}"/>
              </a:ext>
            </a:extLst>
          </p:cNvPr>
          <p:cNvGrpSpPr/>
          <p:nvPr/>
        </p:nvGrpSpPr>
        <p:grpSpPr>
          <a:xfrm>
            <a:off x="4229064" y="3378738"/>
            <a:ext cx="2233685" cy="557791"/>
            <a:chOff x="8593141" y="2401911"/>
            <a:chExt cx="2233685" cy="4719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DAB2864-25D7-910F-9FEB-1078EC6260FE}"/>
                </a:ext>
              </a:extLst>
            </p:cNvPr>
            <p:cNvSpPr/>
            <p:nvPr/>
          </p:nvSpPr>
          <p:spPr>
            <a:xfrm>
              <a:off x="8593141" y="2533083"/>
              <a:ext cx="2233685" cy="34080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근무 주요 정보</a:t>
              </a: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2C3E3835-FBBF-3E49-35C5-F0A50103E2CA}"/>
                </a:ext>
              </a:extLst>
            </p:cNvPr>
            <p:cNvSpPr/>
            <p:nvPr/>
          </p:nvSpPr>
          <p:spPr>
            <a:xfrm>
              <a:off x="9606339" y="2401911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92BC3E1-9D97-0836-A73A-1715BC81E3AF}"/>
              </a:ext>
            </a:extLst>
          </p:cNvPr>
          <p:cNvGrpSpPr/>
          <p:nvPr/>
        </p:nvGrpSpPr>
        <p:grpSpPr>
          <a:xfrm>
            <a:off x="3504188" y="1530157"/>
            <a:ext cx="1832481" cy="835201"/>
            <a:chOff x="8906160" y="2743607"/>
            <a:chExt cx="1832481" cy="70671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2692348-E023-B0E5-3589-155CA2626D5C}"/>
                </a:ext>
              </a:extLst>
            </p:cNvPr>
            <p:cNvSpPr/>
            <p:nvPr/>
          </p:nvSpPr>
          <p:spPr>
            <a:xfrm>
              <a:off x="8906160" y="2743607"/>
              <a:ext cx="1832481" cy="598988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버튼을 통한 출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퇴근 입력</a:t>
              </a: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BFE62A99-5472-BFB9-6D1A-58F5FB994087}"/>
                </a:ext>
              </a:extLst>
            </p:cNvPr>
            <p:cNvSpPr/>
            <p:nvPr/>
          </p:nvSpPr>
          <p:spPr>
            <a:xfrm rot="10800000" flipH="1">
              <a:off x="9718755" y="3319152"/>
              <a:ext cx="207290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8F2CE422-D0BB-8F3A-3193-B9F795074C0F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근무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F250F34-B131-EB16-EE3E-342BA2D7C8AE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DA56DE-CFDD-F763-BB0E-7B22C9A4B348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8" name="TextBox 5">
              <a:extLst>
                <a:ext uri="{FF2B5EF4-FFF2-40B4-BE49-F238E27FC236}">
                  <a16:creationId xmlns:a16="http://schemas.microsoft.com/office/drawing/2014/main" id="{E4ABBE2E-301F-38CF-6F27-6D8D013A24DE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6705817-C203-D0D5-EC8D-9B8B48D5EB43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36F7A0-E001-4C29-D069-AB357D462D15}"/>
                </a:ext>
              </a:extLst>
            </p:cNvPr>
            <p:cNvSpPr/>
            <p:nvPr/>
          </p:nvSpPr>
          <p:spPr>
            <a:xfrm>
              <a:off x="5392649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근무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BEE5A09-3DB5-0D77-B268-1F561C6C56DB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038DDF7-F1D0-367C-010D-C63B15A8B772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D11A4BAB-6160-62EC-F121-6240160E5A44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31762863-C7E1-7FD5-CE1D-0436A26A4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6EA1A7B-47CE-F104-A317-DB9676EB5FD3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16B2707E-4ACB-03DB-B82D-7F3B628A0798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E1CC9B97-BB24-EBA2-BEAE-5F68E4E059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22043FD-C7BB-ED79-47B2-368B7F218598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65B4EB1F-7132-A45E-CBAE-8E2F78CE57D5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27C10AAD-62D7-43D2-14B0-5835E5AE0E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83C1298B-E672-85B4-F0B6-B38FB1A087AD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14BA64D0-45D8-ED2C-476E-281D777A5F4E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72216691-ED19-94CA-C1CF-43C9B91766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054C9284-5231-6299-A3AE-F45AAAD45212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8A16F778-6C64-13CD-1A20-1FA0EBC0FB8B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DDFCB84E-FC7D-2F6B-94F1-139A25CA7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CF7B07E-2240-0085-FBB6-EE85FF5C7D30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C7A81BE3-EE8C-DA62-73D1-998CFCD3B189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65BAF174-2E8E-FE28-E876-BD4351209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F777668A-7757-68F2-957A-0488CE78713A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8683D783-4D92-812F-0575-31B32FF10E0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A5DA7889-54B6-20D4-6E1A-DBF8F62097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B1914996-AA98-3D39-6091-4FAFF76C1BD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3CBEE5EA-F92F-6ABC-5F53-AE75C3CCEB6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254E5AAA-E6F8-84EA-01AE-37FC598BDD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5348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1A96F56-85BF-37A4-D471-562F5BD8AA16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582177 w 9266400"/>
              <a:gd name="connsiteY0" fmla="*/ 1885705 h 5211425"/>
              <a:gd name="connsiteX1" fmla="*/ 530264 w 9266400"/>
              <a:gd name="connsiteY1" fmla="*/ 1937618 h 5211425"/>
              <a:gd name="connsiteX2" fmla="*/ 530264 w 9266400"/>
              <a:gd name="connsiteY2" fmla="*/ 4517996 h 5211425"/>
              <a:gd name="connsiteX3" fmla="*/ 582177 w 9266400"/>
              <a:gd name="connsiteY3" fmla="*/ 4569909 h 5211425"/>
              <a:gd name="connsiteX4" fmla="*/ 9064351 w 9266400"/>
              <a:gd name="connsiteY4" fmla="*/ 4569909 h 5211425"/>
              <a:gd name="connsiteX5" fmla="*/ 9116264 w 9266400"/>
              <a:gd name="connsiteY5" fmla="*/ 4517996 h 5211425"/>
              <a:gd name="connsiteX6" fmla="*/ 9116264 w 9266400"/>
              <a:gd name="connsiteY6" fmla="*/ 1937618 h 5211425"/>
              <a:gd name="connsiteX7" fmla="*/ 9064351 w 9266400"/>
              <a:gd name="connsiteY7" fmla="*/ 1885705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582177" y="1885705"/>
                </a:moveTo>
                <a:cubicBezTo>
                  <a:pt x="553506" y="1885705"/>
                  <a:pt x="530264" y="1908947"/>
                  <a:pt x="530264" y="1937618"/>
                </a:cubicBezTo>
                <a:lnTo>
                  <a:pt x="530264" y="4517996"/>
                </a:lnTo>
                <a:cubicBezTo>
                  <a:pt x="530264" y="4546667"/>
                  <a:pt x="553506" y="4569909"/>
                  <a:pt x="582177" y="4569909"/>
                </a:cubicBezTo>
                <a:lnTo>
                  <a:pt x="9064351" y="4569909"/>
                </a:lnTo>
                <a:cubicBezTo>
                  <a:pt x="9093022" y="4569909"/>
                  <a:pt x="9116264" y="4546667"/>
                  <a:pt x="9116264" y="4517996"/>
                </a:cubicBezTo>
                <a:lnTo>
                  <a:pt x="9116264" y="1937618"/>
                </a:lnTo>
                <a:cubicBezTo>
                  <a:pt x="9116264" y="1908947"/>
                  <a:pt x="9093022" y="1885705"/>
                  <a:pt x="9064351" y="1885705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A6EC08-B5B7-8BF5-E5B0-A18030AD848F}"/>
              </a:ext>
            </a:extLst>
          </p:cNvPr>
          <p:cNvGrpSpPr/>
          <p:nvPr/>
        </p:nvGrpSpPr>
        <p:grpSpPr>
          <a:xfrm>
            <a:off x="1501234" y="4476712"/>
            <a:ext cx="2184074" cy="554725"/>
            <a:chOff x="9001884" y="2558681"/>
            <a:chExt cx="2184074" cy="42533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7102508-B767-6A3B-515D-6C3EDF2DE924}"/>
                </a:ext>
              </a:extLst>
            </p:cNvPr>
            <p:cNvSpPr/>
            <p:nvPr/>
          </p:nvSpPr>
          <p:spPr>
            <a:xfrm>
              <a:off x="9001884" y="2677552"/>
              <a:ext cx="2184074" cy="30645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기간별 검색 가능</a:t>
              </a: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D674A71C-9D13-BBB8-FF87-2F61925B98D1}"/>
                </a:ext>
              </a:extLst>
            </p:cNvPr>
            <p:cNvSpPr/>
            <p:nvPr/>
          </p:nvSpPr>
          <p:spPr>
            <a:xfrm>
              <a:off x="9951273" y="2558681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A3003C-1081-5F04-EEBB-9489B7042270}"/>
              </a:ext>
            </a:extLst>
          </p:cNvPr>
          <p:cNvGrpSpPr/>
          <p:nvPr/>
        </p:nvGrpSpPr>
        <p:grpSpPr>
          <a:xfrm>
            <a:off x="4575746" y="3037132"/>
            <a:ext cx="1551709" cy="555654"/>
            <a:chOff x="9162828" y="2641542"/>
            <a:chExt cx="1551709" cy="4701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4B71743-ED64-BC55-A0A5-F77813A82886}"/>
                </a:ext>
              </a:extLst>
            </p:cNvPr>
            <p:cNvSpPr/>
            <p:nvPr/>
          </p:nvSpPr>
          <p:spPr>
            <a:xfrm>
              <a:off x="9162828" y="2641542"/>
              <a:ext cx="1551709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내 근무 현황</a:t>
              </a: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55185FF9-6482-1F0F-A93B-7A393F45F62F}"/>
                </a:ext>
              </a:extLst>
            </p:cNvPr>
            <p:cNvSpPr/>
            <p:nvPr/>
          </p:nvSpPr>
          <p:spPr>
            <a:xfrm flipV="1">
              <a:off x="9835037" y="2980545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2ABD98-E80A-3636-9E16-177D7B85E23F}"/>
              </a:ext>
            </a:extLst>
          </p:cNvPr>
          <p:cNvGrpSpPr/>
          <p:nvPr/>
        </p:nvGrpSpPr>
        <p:grpSpPr>
          <a:xfrm>
            <a:off x="8248074" y="3454234"/>
            <a:ext cx="1410502" cy="820838"/>
            <a:chOff x="9549312" y="2379725"/>
            <a:chExt cx="1410502" cy="69456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96F75-866C-A927-B86E-87D580BC36CF}"/>
                </a:ext>
              </a:extLst>
            </p:cNvPr>
            <p:cNvSpPr/>
            <p:nvPr/>
          </p:nvSpPr>
          <p:spPr>
            <a:xfrm>
              <a:off x="9549312" y="2379725"/>
              <a:ext cx="1410502" cy="600818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초과근무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신청</a:t>
              </a: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D7B03E71-1A0B-553C-7901-60B9DA9A593B}"/>
                </a:ext>
              </a:extLst>
            </p:cNvPr>
            <p:cNvSpPr/>
            <p:nvPr/>
          </p:nvSpPr>
          <p:spPr>
            <a:xfrm rot="10800000">
              <a:off x="10150918" y="2943116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6" name="평행 사변형 45">
            <a:extLst>
              <a:ext uri="{FF2B5EF4-FFF2-40B4-BE49-F238E27FC236}">
                <a16:creationId xmlns:a16="http://schemas.microsoft.com/office/drawing/2014/main" id="{45C8DC3C-461B-C2F9-B4A9-AFE497CE4AD7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근무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9BDCDE2-7FC1-2D5D-FDF2-4F33354102E7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33F4C9-A7D2-E5DF-3038-90B239C7F62E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9" name="TextBox 5">
              <a:extLst>
                <a:ext uri="{FF2B5EF4-FFF2-40B4-BE49-F238E27FC236}">
                  <a16:creationId xmlns:a16="http://schemas.microsoft.com/office/drawing/2014/main" id="{D6F1E8CF-CA34-19F8-EE64-9B7EE70F7001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3123268-5CD0-52E1-2B16-FB228C53AC2D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99A607C-834F-B86A-4169-4F95CA2EACB3}"/>
                </a:ext>
              </a:extLst>
            </p:cNvPr>
            <p:cNvSpPr/>
            <p:nvPr/>
          </p:nvSpPr>
          <p:spPr>
            <a:xfrm>
              <a:off x="5392649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근무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EC5766F-8DC6-1F08-BAD3-807AC8D8AE5B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228D9A1C-DD54-A268-7551-AA22E749F2B7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194EE4E6-4FCD-C0DA-66A1-1299457AB736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70B65CBC-B6E4-9B17-CD6E-D4EA955CE2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0702F876-DF9A-CFA1-158F-0F4CE5AC841F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2C2B64C-00D7-EA7A-DE36-C813E30CE44D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57F69ACE-6C98-7167-5F89-1FDEDA3705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74A4AD9-6F04-6289-7AA9-F674101E5D5E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401431EC-A751-E274-3F5C-C874D81F782D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CD7F5F9E-B9A2-B382-8E35-B4C07FEDD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11F7CBFF-D359-97F7-CC7C-3ECEF5A834B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BF7630FA-6072-5C95-0747-9A6BCF28A14D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3FB1A77A-F6C4-D863-8309-35E6E7EF62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858C1B0-BEE5-C219-D105-008C3BCC1A7A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C8171C69-B1C1-657C-7323-C76BC69DB167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69C5E6EF-F7B4-30EA-D830-AB539EBD9F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61839467-FFCF-A184-9EA9-A3521B572F3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6BC76B8F-E2C4-F0F3-840C-ACA69C9B5632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457760AE-7617-CCB1-B25C-23F6D2FD5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E0F29BA-D758-AD55-920B-77681FA901D3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269B39B-E54F-7BCB-434A-EEC5195E6E69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36CB7019-F077-B26A-932A-918DEFA36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60B64D2-CF60-9697-5B09-F182D72FFCA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B8FD242A-DF4E-E0E7-9DF8-B5363C4C9D78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E71DD95-7D82-D33D-7249-850D7B8889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1042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31582CE-70AB-B937-356E-1898C358481B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05111 w 9266400"/>
              <a:gd name="connsiteY0" fmla="*/ 515042 h 5211425"/>
              <a:gd name="connsiteX1" fmla="*/ 530263 w 9266400"/>
              <a:gd name="connsiteY1" fmla="*/ 589890 h 5211425"/>
              <a:gd name="connsiteX2" fmla="*/ 530263 w 9266400"/>
              <a:gd name="connsiteY2" fmla="*/ 4310333 h 5211425"/>
              <a:gd name="connsiteX3" fmla="*/ 605111 w 9266400"/>
              <a:gd name="connsiteY3" fmla="*/ 4385181 h 5211425"/>
              <a:gd name="connsiteX4" fmla="*/ 9041415 w 9266400"/>
              <a:gd name="connsiteY4" fmla="*/ 4385181 h 5211425"/>
              <a:gd name="connsiteX5" fmla="*/ 9116263 w 9266400"/>
              <a:gd name="connsiteY5" fmla="*/ 4310333 h 5211425"/>
              <a:gd name="connsiteX6" fmla="*/ 9116263 w 9266400"/>
              <a:gd name="connsiteY6" fmla="*/ 589890 h 5211425"/>
              <a:gd name="connsiteX7" fmla="*/ 9041415 w 9266400"/>
              <a:gd name="connsiteY7" fmla="*/ 515042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05111" y="515042"/>
                </a:moveTo>
                <a:cubicBezTo>
                  <a:pt x="563774" y="515042"/>
                  <a:pt x="530263" y="548553"/>
                  <a:pt x="530263" y="589890"/>
                </a:cubicBezTo>
                <a:lnTo>
                  <a:pt x="530263" y="4310333"/>
                </a:lnTo>
                <a:cubicBezTo>
                  <a:pt x="530263" y="4351670"/>
                  <a:pt x="563774" y="4385181"/>
                  <a:pt x="605111" y="4385181"/>
                </a:cubicBezTo>
                <a:lnTo>
                  <a:pt x="9041415" y="4385181"/>
                </a:lnTo>
                <a:cubicBezTo>
                  <a:pt x="9082752" y="4385181"/>
                  <a:pt x="9116263" y="4351670"/>
                  <a:pt x="9116263" y="4310333"/>
                </a:cubicBezTo>
                <a:lnTo>
                  <a:pt x="9116263" y="589890"/>
                </a:lnTo>
                <a:cubicBezTo>
                  <a:pt x="9116263" y="548553"/>
                  <a:pt x="9082752" y="515042"/>
                  <a:pt x="9041415" y="515042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A4A22F-4B4B-6B2A-A51D-32AADC37CC66}"/>
              </a:ext>
            </a:extLst>
          </p:cNvPr>
          <p:cNvGrpSpPr/>
          <p:nvPr/>
        </p:nvGrpSpPr>
        <p:grpSpPr>
          <a:xfrm>
            <a:off x="4092607" y="1719907"/>
            <a:ext cx="2506595" cy="557793"/>
            <a:chOff x="8679689" y="2639732"/>
            <a:chExt cx="2506595" cy="4719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228DC42-E884-0C4B-A3E2-9A361C4B65C6}"/>
                </a:ext>
              </a:extLst>
            </p:cNvPr>
            <p:cNvSpPr/>
            <p:nvPr/>
          </p:nvSpPr>
          <p:spPr>
            <a:xfrm>
              <a:off x="8679689" y="2639732"/>
              <a:ext cx="2506595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초과근무 신청 폼 제공</a:t>
              </a: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19B2ECBF-2DFC-6FA0-EB80-B1928A04BA5B}"/>
                </a:ext>
              </a:extLst>
            </p:cNvPr>
            <p:cNvSpPr/>
            <p:nvPr/>
          </p:nvSpPr>
          <p:spPr>
            <a:xfrm flipV="1">
              <a:off x="9835037" y="2980545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2E0FCCF8-626F-E09F-CECA-DD7B659A3AB5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초과 근무 신청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8ABD55-9C7A-398A-E9A1-A7FD1F77A989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142DCC-5F09-4381-5C1E-F3F3B83211AF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1E6FE52B-161A-3835-AD2E-BAD606AEBD60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A3C4A98-08E4-04C0-7213-98B84B7153B5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80BD628-372E-7437-486C-838FD777F814}"/>
                </a:ext>
              </a:extLst>
            </p:cNvPr>
            <p:cNvSpPr/>
            <p:nvPr/>
          </p:nvSpPr>
          <p:spPr>
            <a:xfrm>
              <a:off x="5392649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근무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E6E37D8-7864-6EAA-4975-EEB98D69B17F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B2D2450-444A-2E77-82C1-1EFF47390A13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0BBF151B-773E-BA7F-3C3C-1BC755EE81C2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34D42FA0-69B8-6855-03FE-A4EDB0F26A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82E2DFA-E798-0C02-C3C6-FDF45345B4AA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1317D712-CF62-62C7-52BB-E2C11E4DEE6E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7DF16F37-1176-7B81-F74D-9D4F69EF45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10F8DFF-706F-56C9-613E-03B148A4C873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D3F8E545-E800-4AB1-4C11-0A7A57501653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4B362ECE-86A9-1754-233F-0266044712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534CA8D-AC7C-6381-D86D-4A51E539869F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9349F49A-C761-DA27-A413-65760A06A210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C80CA9DE-8B2A-4D31-2CCA-B8FE3D6E8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92853FC-CE6C-453B-C77C-7D2A27AC2DC2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862AB98A-2BC8-C1C2-1363-DB5639987D64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CBB3C0F5-2A1C-223F-32D4-5F6B04769A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6A1FF0FB-C10E-708F-BD53-442ECC49A20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B6B5DD4B-3746-9269-C3C8-D37BA0624729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B374A8FB-74C8-C463-8289-0341020BD2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6A08E5E-AF48-085B-5319-FA86FFE62241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7A4294C2-9F9A-8029-CEE3-51ED8DFFE610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0CD22D7F-9AC8-C988-A3B3-D06CDFBAAC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6A68D9C-3F52-96CD-05E8-3DFB3E8F5F10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43465A78-9C25-53C8-BAC6-6AE660DAED9A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6BA2C144-8BC6-3393-D0CF-5D4D943D0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9315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B8E5653-7C55-0973-1EF3-85BE63A77F9D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582177 w 9266400"/>
              <a:gd name="connsiteY0" fmla="*/ 1885705 h 5211425"/>
              <a:gd name="connsiteX1" fmla="*/ 530264 w 9266400"/>
              <a:gd name="connsiteY1" fmla="*/ 1937618 h 5211425"/>
              <a:gd name="connsiteX2" fmla="*/ 530264 w 9266400"/>
              <a:gd name="connsiteY2" fmla="*/ 4517996 h 5211425"/>
              <a:gd name="connsiteX3" fmla="*/ 582177 w 9266400"/>
              <a:gd name="connsiteY3" fmla="*/ 4569909 h 5211425"/>
              <a:gd name="connsiteX4" fmla="*/ 9064351 w 9266400"/>
              <a:gd name="connsiteY4" fmla="*/ 4569909 h 5211425"/>
              <a:gd name="connsiteX5" fmla="*/ 9116264 w 9266400"/>
              <a:gd name="connsiteY5" fmla="*/ 4517996 h 5211425"/>
              <a:gd name="connsiteX6" fmla="*/ 9116264 w 9266400"/>
              <a:gd name="connsiteY6" fmla="*/ 1937618 h 5211425"/>
              <a:gd name="connsiteX7" fmla="*/ 9064351 w 9266400"/>
              <a:gd name="connsiteY7" fmla="*/ 1885705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582177" y="1885705"/>
                </a:moveTo>
                <a:cubicBezTo>
                  <a:pt x="553506" y="1885705"/>
                  <a:pt x="530264" y="1908947"/>
                  <a:pt x="530264" y="1937618"/>
                </a:cubicBezTo>
                <a:lnTo>
                  <a:pt x="530264" y="4517996"/>
                </a:lnTo>
                <a:cubicBezTo>
                  <a:pt x="530264" y="4546667"/>
                  <a:pt x="553506" y="4569909"/>
                  <a:pt x="582177" y="4569909"/>
                </a:cubicBezTo>
                <a:lnTo>
                  <a:pt x="9064351" y="4569909"/>
                </a:lnTo>
                <a:cubicBezTo>
                  <a:pt x="9093022" y="4569909"/>
                  <a:pt x="9116264" y="4546667"/>
                  <a:pt x="9116264" y="4517996"/>
                </a:cubicBezTo>
                <a:lnTo>
                  <a:pt x="9116264" y="1937618"/>
                </a:lnTo>
                <a:cubicBezTo>
                  <a:pt x="9116264" y="1908947"/>
                  <a:pt x="9093022" y="1885705"/>
                  <a:pt x="9064351" y="1885705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3C8F64-5368-001E-DDF6-A920D72EC0B0}"/>
              </a:ext>
            </a:extLst>
          </p:cNvPr>
          <p:cNvGrpSpPr/>
          <p:nvPr/>
        </p:nvGrpSpPr>
        <p:grpSpPr>
          <a:xfrm>
            <a:off x="4358593" y="3030091"/>
            <a:ext cx="1974627" cy="555654"/>
            <a:chOff x="8957063" y="2641542"/>
            <a:chExt cx="1974627" cy="47017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966395-1D6C-2029-D987-69DD56FC1AE2}"/>
                </a:ext>
              </a:extLst>
            </p:cNvPr>
            <p:cNvSpPr/>
            <p:nvPr/>
          </p:nvSpPr>
          <p:spPr>
            <a:xfrm>
              <a:off x="8957063" y="2641542"/>
              <a:ext cx="1974627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내 초과근무 현황</a:t>
              </a: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663B963E-1836-6DAE-1296-68C7E40C7236}"/>
                </a:ext>
              </a:extLst>
            </p:cNvPr>
            <p:cNvSpPr/>
            <p:nvPr/>
          </p:nvSpPr>
          <p:spPr>
            <a:xfrm flipV="1">
              <a:off x="9835037" y="2980545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542264-2685-DD5D-F4FF-1135B9FF081C}"/>
              </a:ext>
            </a:extLst>
          </p:cNvPr>
          <p:cNvGrpSpPr/>
          <p:nvPr/>
        </p:nvGrpSpPr>
        <p:grpSpPr>
          <a:xfrm>
            <a:off x="8257311" y="5821150"/>
            <a:ext cx="1410501" cy="863453"/>
            <a:chOff x="8766147" y="2527570"/>
            <a:chExt cx="1410501" cy="73062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BB276F-5554-2F66-B39F-6AF32DE55219}"/>
                </a:ext>
              </a:extLst>
            </p:cNvPr>
            <p:cNvSpPr/>
            <p:nvPr/>
          </p:nvSpPr>
          <p:spPr>
            <a:xfrm>
              <a:off x="8766147" y="2647138"/>
              <a:ext cx="1410501" cy="611054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초과근무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신청 글 조회</a:t>
              </a: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4C5F023-DF77-38AD-D6FA-A7FEE89C5D14}"/>
                </a:ext>
              </a:extLst>
            </p:cNvPr>
            <p:cNvSpPr/>
            <p:nvPr/>
          </p:nvSpPr>
          <p:spPr>
            <a:xfrm>
              <a:off x="9367750" y="2527570"/>
              <a:ext cx="207290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0CD5C058-B08A-A094-70BB-A7E768B1DBA0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초과근무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FE3CEE2-B1A5-671D-8CF3-56365C61FD2A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589003-B888-009E-B4BE-B46FBEC74E64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FA1B3609-5BA3-A71F-C3CC-FEC7627DBEAF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FBA7938-297C-A502-4B6F-B361EAE6DED6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1109719-00DB-C5BB-91BC-CB204EB28A53}"/>
                </a:ext>
              </a:extLst>
            </p:cNvPr>
            <p:cNvSpPr/>
            <p:nvPr/>
          </p:nvSpPr>
          <p:spPr>
            <a:xfrm>
              <a:off x="5392649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근무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EDBDB54-04A7-16E0-1243-148C1622AE56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6BFBD41-C4D2-5927-22F0-1DC14B9AACA5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74FDC93B-3979-BD52-8701-808CA7F30562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0171BB5A-2162-A03E-C9D9-5E2CAC4213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4A9D140C-4471-D549-EF01-9BB5633BA19C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B7E49A24-5318-4A05-2D5C-74147118A1EB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D7DDE3E3-936E-D923-A3C8-9C052B821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8E43D8D5-DC02-F0D3-4BB5-349F756CB1A1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C93DB072-5CC4-29A4-434E-037680A76385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3C24B72E-FC41-EE38-2850-4E8A8F9E99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91C34C6-49FD-C6F5-7CE1-563DB922AD51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F4AF62CE-E0E5-E9F9-3DAC-9C548C72D4CE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B901B845-B6E5-985D-BC3C-82377EF1F4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CB8A4402-74C6-0D10-1854-BBDBDC15AF4A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C497C693-05DE-E5C6-B272-5834E8600FD0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70013DAC-7372-F879-B36F-5FEBDA8660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4BE52CD9-6CBF-CDF6-6247-EBEFCC20C168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417105D4-6251-5497-4DC4-BB9CB9A4E866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63F22EC1-8930-CC1E-AAF3-AFF905DE3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17302609-8157-F61F-8F34-B9D7AE7B6900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A1AD5426-9A94-499F-D03F-7A30FDB1B13A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03F85ACE-918A-B826-FDBB-51609F456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3DF65F65-85B9-31D0-256A-9F1BA991280D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F4D81DDE-B42A-066B-8BF9-981369BDB2E7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10837AA5-F643-52D1-6588-61B6E294B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91393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9CE7BE1-965A-017E-1D46-E18F72CDE203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596708 w 9266400"/>
              <a:gd name="connsiteY0" fmla="*/ 1886572 h 5211425"/>
              <a:gd name="connsiteX1" fmla="*/ 535171 w 9266400"/>
              <a:gd name="connsiteY1" fmla="*/ 1948109 h 5211425"/>
              <a:gd name="connsiteX2" fmla="*/ 535171 w 9266400"/>
              <a:gd name="connsiteY2" fmla="*/ 5006877 h 5211425"/>
              <a:gd name="connsiteX3" fmla="*/ 596708 w 9266400"/>
              <a:gd name="connsiteY3" fmla="*/ 5068414 h 5211425"/>
              <a:gd name="connsiteX4" fmla="*/ 8979357 w 9266400"/>
              <a:gd name="connsiteY4" fmla="*/ 5068414 h 5211425"/>
              <a:gd name="connsiteX5" fmla="*/ 9040894 w 9266400"/>
              <a:gd name="connsiteY5" fmla="*/ 5006877 h 5211425"/>
              <a:gd name="connsiteX6" fmla="*/ 9040894 w 9266400"/>
              <a:gd name="connsiteY6" fmla="*/ 1948109 h 5211425"/>
              <a:gd name="connsiteX7" fmla="*/ 8979357 w 9266400"/>
              <a:gd name="connsiteY7" fmla="*/ 1886572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596708" y="1886572"/>
                </a:moveTo>
                <a:cubicBezTo>
                  <a:pt x="562722" y="1886572"/>
                  <a:pt x="535171" y="1914123"/>
                  <a:pt x="535171" y="1948109"/>
                </a:cubicBezTo>
                <a:lnTo>
                  <a:pt x="535171" y="5006877"/>
                </a:lnTo>
                <a:cubicBezTo>
                  <a:pt x="535171" y="5040863"/>
                  <a:pt x="562722" y="5068414"/>
                  <a:pt x="596708" y="5068414"/>
                </a:cubicBezTo>
                <a:lnTo>
                  <a:pt x="8979357" y="5068414"/>
                </a:lnTo>
                <a:cubicBezTo>
                  <a:pt x="9013343" y="5068414"/>
                  <a:pt x="9040894" y="5040863"/>
                  <a:pt x="9040894" y="5006877"/>
                </a:cubicBezTo>
                <a:lnTo>
                  <a:pt x="9040894" y="1948109"/>
                </a:lnTo>
                <a:cubicBezTo>
                  <a:pt x="9040894" y="1914123"/>
                  <a:pt x="9013343" y="1886572"/>
                  <a:pt x="8979357" y="1886572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24FE3A-BFB0-DAAD-5622-445688D91282}"/>
              </a:ext>
            </a:extLst>
          </p:cNvPr>
          <p:cNvGrpSpPr/>
          <p:nvPr/>
        </p:nvGrpSpPr>
        <p:grpSpPr>
          <a:xfrm>
            <a:off x="4145755" y="2749247"/>
            <a:ext cx="2400300" cy="836670"/>
            <a:chOff x="8720932" y="2403757"/>
            <a:chExt cx="2400300" cy="70796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8ADCD2-AD60-32F5-E788-240E094C47E3}"/>
                </a:ext>
              </a:extLst>
            </p:cNvPr>
            <p:cNvSpPr/>
            <p:nvPr/>
          </p:nvSpPr>
          <p:spPr>
            <a:xfrm>
              <a:off x="8720932" y="2403757"/>
              <a:ext cx="2400300" cy="578596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부서 및 직급에 따른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근무 현황 조회</a:t>
              </a: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5D439BC-940C-8E46-E643-913AB9E485A5}"/>
                </a:ext>
              </a:extLst>
            </p:cNvPr>
            <p:cNvSpPr/>
            <p:nvPr/>
          </p:nvSpPr>
          <p:spPr>
            <a:xfrm flipV="1">
              <a:off x="9835037" y="2980545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C88540-B42F-17EF-0DB7-8D96CEB18E75}"/>
              </a:ext>
            </a:extLst>
          </p:cNvPr>
          <p:cNvGrpSpPr/>
          <p:nvPr/>
        </p:nvGrpSpPr>
        <p:grpSpPr>
          <a:xfrm>
            <a:off x="3644829" y="3779837"/>
            <a:ext cx="2064436" cy="696343"/>
            <a:chOff x="1916436" y="4270553"/>
            <a:chExt cx="2064436" cy="69634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02336D8-97E5-CED9-BF55-7EC7381930D3}"/>
                </a:ext>
              </a:extLst>
            </p:cNvPr>
            <p:cNvSpPr/>
            <p:nvPr/>
          </p:nvSpPr>
          <p:spPr>
            <a:xfrm>
              <a:off x="2046418" y="4270553"/>
              <a:ext cx="1934454" cy="696343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팀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부장 로그인 시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메뉴 활성화</a:t>
              </a: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9C91E626-F1D7-B67C-7326-5516C9C6ED9D}"/>
                </a:ext>
              </a:extLst>
            </p:cNvPr>
            <p:cNvSpPr/>
            <p:nvPr/>
          </p:nvSpPr>
          <p:spPr>
            <a:xfrm rot="16200000">
              <a:off x="1897733" y="4445359"/>
              <a:ext cx="168578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7049B3F1-1365-EF47-933D-73E348BC82C4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근무 조회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7F04B59-DE7F-3CAE-9224-07BB2FDD0549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2255C7-409E-9A07-06C9-14B291360B32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43B224F2-5D4E-EC52-B416-E2153D92EC7F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3C672AA-4A53-7AFD-3E58-E68D4C24529F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9BC989-5606-35EA-CA86-41D144DBC29A}"/>
                </a:ext>
              </a:extLst>
            </p:cNvPr>
            <p:cNvSpPr/>
            <p:nvPr/>
          </p:nvSpPr>
          <p:spPr>
            <a:xfrm>
              <a:off x="5392649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근무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F7F0E16-0E26-72D9-92E9-67F199FCA7CA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9320B21-9BE9-CCDE-EE18-AF3B618B8CD8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A60931F-0EAC-B397-B6B0-1919E4EF4C83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45DCFE56-8EE6-B4C2-FAB4-17FCC3F84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0BB097D-E9AD-3462-5C3E-2281BA1A6EBC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DDDBF32C-16A5-847E-98CB-411F367ED5EA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1CDBF670-EA6F-DD67-3CE2-15D022471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628586DC-00DB-0436-CFB6-9CF17E16F47A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413B0B8F-C01F-949F-DBC7-8A834A3B6BDD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5C17BA37-C5F8-A88D-A3EE-3EDE63ACA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30CCC99F-985F-8099-9050-DA9CE2E3D06A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073A1EBB-B24D-DA5E-007A-355174D99700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266080C1-89ED-A162-080F-D5761966C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A407117-289F-EDC7-F543-F6C0A5F95D0C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520AA9E-3A45-4EAD-AF2C-77DBB346D299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5F8A0C30-DAE7-B2E0-01E9-F07679BD97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A23A6C43-3DD8-4B62-051D-4E42BDA22A9D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D3766044-0290-44F7-582F-D076197C06B1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5B69002D-E582-BABC-26D3-688CE0D59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7E97B92-B28B-FC70-2A5D-56BE5A137BDD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1DF2B2F8-60B1-D444-C90C-346D99E9F1C7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4C118862-E8C6-745D-2C6A-62BDBF0F5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842496B-B407-53DC-7361-986277552DDA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3B34C378-8E75-95C6-CE48-F90A6BA8E51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50E19C92-239D-8687-F08E-3B5CE56F2F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78379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5"/>
            <a:ext cx="9264757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90098C8-CE59-C2E1-00A7-0722BA04C9EE}"/>
              </a:ext>
            </a:extLst>
          </p:cNvPr>
          <p:cNvSpPr/>
          <p:nvPr/>
        </p:nvSpPr>
        <p:spPr>
          <a:xfrm>
            <a:off x="713530" y="1673871"/>
            <a:ext cx="9266400" cy="5211424"/>
          </a:xfrm>
          <a:custGeom>
            <a:avLst/>
            <a:gdLst>
              <a:gd name="connsiteX0" fmla="*/ 621380 w 9266400"/>
              <a:gd name="connsiteY0" fmla="*/ 539697 h 5211424"/>
              <a:gd name="connsiteX1" fmla="*/ 534347 w 9266400"/>
              <a:gd name="connsiteY1" fmla="*/ 626730 h 5211424"/>
              <a:gd name="connsiteX2" fmla="*/ 534347 w 9266400"/>
              <a:gd name="connsiteY2" fmla="*/ 4952808 h 5211424"/>
              <a:gd name="connsiteX3" fmla="*/ 621380 w 9266400"/>
              <a:gd name="connsiteY3" fmla="*/ 5039841 h 5211424"/>
              <a:gd name="connsiteX4" fmla="*/ 8953037 w 9266400"/>
              <a:gd name="connsiteY4" fmla="*/ 5039841 h 5211424"/>
              <a:gd name="connsiteX5" fmla="*/ 9040070 w 9266400"/>
              <a:gd name="connsiteY5" fmla="*/ 4952808 h 5211424"/>
              <a:gd name="connsiteX6" fmla="*/ 9040070 w 9266400"/>
              <a:gd name="connsiteY6" fmla="*/ 626730 h 5211424"/>
              <a:gd name="connsiteX7" fmla="*/ 8953037 w 9266400"/>
              <a:gd name="connsiteY7" fmla="*/ 539697 h 5211424"/>
              <a:gd name="connsiteX8" fmla="*/ 0 w 9266400"/>
              <a:gd name="connsiteY8" fmla="*/ 0 h 5211424"/>
              <a:gd name="connsiteX9" fmla="*/ 9266400 w 9266400"/>
              <a:gd name="connsiteY9" fmla="*/ 0 h 5211424"/>
              <a:gd name="connsiteX10" fmla="*/ 9266400 w 9266400"/>
              <a:gd name="connsiteY10" fmla="*/ 5211424 h 5211424"/>
              <a:gd name="connsiteX11" fmla="*/ 0 w 9266400"/>
              <a:gd name="connsiteY11" fmla="*/ 5211424 h 521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4">
                <a:moveTo>
                  <a:pt x="621380" y="539697"/>
                </a:moveTo>
                <a:cubicBezTo>
                  <a:pt x="573313" y="539697"/>
                  <a:pt x="534347" y="578663"/>
                  <a:pt x="534347" y="626730"/>
                </a:cubicBezTo>
                <a:lnTo>
                  <a:pt x="534347" y="4952808"/>
                </a:lnTo>
                <a:cubicBezTo>
                  <a:pt x="534347" y="5000875"/>
                  <a:pt x="573313" y="5039841"/>
                  <a:pt x="621380" y="5039841"/>
                </a:cubicBezTo>
                <a:lnTo>
                  <a:pt x="8953037" y="5039841"/>
                </a:lnTo>
                <a:cubicBezTo>
                  <a:pt x="9001104" y="5039841"/>
                  <a:pt x="9040070" y="5000875"/>
                  <a:pt x="9040070" y="4952808"/>
                </a:cubicBezTo>
                <a:lnTo>
                  <a:pt x="9040070" y="626730"/>
                </a:lnTo>
                <a:cubicBezTo>
                  <a:pt x="9040070" y="578663"/>
                  <a:pt x="9001104" y="539697"/>
                  <a:pt x="8953037" y="539697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4"/>
                </a:lnTo>
                <a:lnTo>
                  <a:pt x="0" y="5211424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C6F660-E2EF-E3BD-F90C-32044C5F227E}"/>
              </a:ext>
            </a:extLst>
          </p:cNvPr>
          <p:cNvGrpSpPr/>
          <p:nvPr/>
        </p:nvGrpSpPr>
        <p:grpSpPr>
          <a:xfrm>
            <a:off x="4063385" y="1740731"/>
            <a:ext cx="2565040" cy="546745"/>
            <a:chOff x="8768842" y="2641265"/>
            <a:chExt cx="2565040" cy="4626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C750B0-624F-C2CA-2C5A-3C47759A8A63}"/>
                </a:ext>
              </a:extLst>
            </p:cNvPr>
            <p:cNvSpPr/>
            <p:nvPr/>
          </p:nvSpPr>
          <p:spPr>
            <a:xfrm>
              <a:off x="8768842" y="2641265"/>
              <a:ext cx="2565040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관리자 로그인 시 화면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60727E07-8326-925C-08C9-3AB4B97FE8F3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180953-9DCF-6416-E0BD-5A9190207D21}"/>
              </a:ext>
            </a:extLst>
          </p:cNvPr>
          <p:cNvGrpSpPr/>
          <p:nvPr/>
        </p:nvGrpSpPr>
        <p:grpSpPr>
          <a:xfrm>
            <a:off x="7183317" y="2152334"/>
            <a:ext cx="2053654" cy="749999"/>
            <a:chOff x="8906160" y="2644518"/>
            <a:chExt cx="2053654" cy="6346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DDBFA8-ACA2-A8C7-199B-2FF770D7D0D7}"/>
                </a:ext>
              </a:extLst>
            </p:cNvPr>
            <p:cNvSpPr/>
            <p:nvPr/>
          </p:nvSpPr>
          <p:spPr>
            <a:xfrm>
              <a:off x="8906160" y="2644518"/>
              <a:ext cx="2053654" cy="533064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부서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직급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 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이름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검색 가능</a:t>
              </a: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43815103-47C8-D9D2-E026-963CBC936C56}"/>
                </a:ext>
              </a:extLst>
            </p:cNvPr>
            <p:cNvSpPr/>
            <p:nvPr/>
          </p:nvSpPr>
          <p:spPr>
            <a:xfrm flipV="1">
              <a:off x="9829342" y="314796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384287-9F5D-29C7-6D7A-1DCD268D0124}"/>
              </a:ext>
            </a:extLst>
          </p:cNvPr>
          <p:cNvGrpSpPr/>
          <p:nvPr/>
        </p:nvGrpSpPr>
        <p:grpSpPr>
          <a:xfrm>
            <a:off x="5420975" y="4154274"/>
            <a:ext cx="1410501" cy="544077"/>
            <a:chOff x="8766147" y="2527570"/>
            <a:chExt cx="1410501" cy="46037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F6457C1-EA73-1515-71F6-29FAEEAB54DE}"/>
                </a:ext>
              </a:extLst>
            </p:cNvPr>
            <p:cNvSpPr/>
            <p:nvPr/>
          </p:nvSpPr>
          <p:spPr>
            <a:xfrm>
              <a:off x="8766147" y="2647138"/>
              <a:ext cx="1410501" cy="340810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퇴근 버튼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113557A-1F3C-12F6-E061-15AD381E9343}"/>
                </a:ext>
              </a:extLst>
            </p:cNvPr>
            <p:cNvSpPr/>
            <p:nvPr/>
          </p:nvSpPr>
          <p:spPr>
            <a:xfrm>
              <a:off x="9367750" y="2527570"/>
              <a:ext cx="207290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D34FD4FA-B3A9-2643-922E-B4AF6B17ED40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근무 조회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E79551F-B320-EDEA-EF58-E27E53057A61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701C8C4-1F39-3B12-42B6-F70008771B62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E00DBC93-C187-ECC4-1F4A-A8CABF9324C9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CBBE402-19A4-535F-6481-AF78E1C577C9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470E413-4CCB-E3B5-1222-0445E40A3AA2}"/>
                </a:ext>
              </a:extLst>
            </p:cNvPr>
            <p:cNvSpPr/>
            <p:nvPr/>
          </p:nvSpPr>
          <p:spPr>
            <a:xfrm>
              <a:off x="5392649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근무</a:t>
              </a: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D30E6249-4BC6-06AC-DFE8-8CF27C7BA3DF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7593CE1-B126-1391-D646-EDECEB401D0D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6894AC8-BC92-787D-0E64-4085ABFCD04E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D0BD88BB-ECF2-30C3-0C08-9E7C2AAF8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B2F5340-BE36-812C-D9AF-CF5E4048AC61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7357E03-60C3-1983-0D7C-2AAB85A2B72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4477DB1E-7EBC-857A-4DDF-DC4FDAF6AE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31401EF-4C1F-6008-C5C7-6D027851C0DE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87DC6D1-59D3-8E3B-C770-B35613409222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998F1838-88B0-F9BB-1397-2AF5CE795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8E3D6D82-2BB8-BA0D-FE36-B0E0A13E8DD1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79D2B1D-CD86-6442-18F7-60F886992E44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E381EEE6-C818-36BB-E794-C956E5A23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E8A1776-57D7-8D58-AD92-297C9CABBA45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257C620-689D-889A-07EE-EB1F7C688C53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2" name="그림 91">
                  <a:extLst>
                    <a:ext uri="{FF2B5EF4-FFF2-40B4-BE49-F238E27FC236}">
                      <a16:creationId xmlns:a16="http://schemas.microsoft.com/office/drawing/2014/main" id="{406F5C42-0B41-C829-FAAF-841CA697E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8657A4-8E2C-61D9-1EEC-5E6061B4ED46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1B431757-AFB8-CC89-8BC5-86CD38E56ABD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DA486448-F9C3-110D-E836-917D6BBF2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76539EC9-25DC-B8B8-45EE-7E061365B180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3278380D-3E9F-5F54-223E-C1BD1C974249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36847239-89A2-AE74-11C9-AA6E98890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8DC3D3C-9154-18A6-3EBF-797B128DF71A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589C1743-8CAD-8F71-62D0-29F4F468091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9A8593A6-69D4-C532-B46D-64C838D6F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9151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5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97" name="평행 사변형 96">
            <a:extLst>
              <a:ext uri="{FF2B5EF4-FFF2-40B4-BE49-F238E27FC236}">
                <a16:creationId xmlns:a16="http://schemas.microsoft.com/office/drawing/2014/main" id="{067A75DB-4AF1-3F94-6587-21D6247BD168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연차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06B575F-0E7A-B9A1-A57D-6387D983D795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B909E5C-6A9E-683C-520C-057C5FF6B979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00" name="TextBox 5">
              <a:extLst>
                <a:ext uri="{FF2B5EF4-FFF2-40B4-BE49-F238E27FC236}">
                  <a16:creationId xmlns:a16="http://schemas.microsoft.com/office/drawing/2014/main" id="{69FF2DD8-A0F5-B046-C89D-00507970000D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0CC2C0D-634D-5EDC-63C9-E4D0169E62F9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1EB4650-9D6D-3A46-A4C3-ACAA48BC18B9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9124090-AB59-719F-8964-4106B2ABC287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7E26BD12-5F11-EA68-E31C-EC416A5272F3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EAA90CA-9FEA-D204-7F85-B39AAFE8725F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4" name="그림 133">
                  <a:extLst>
                    <a:ext uri="{FF2B5EF4-FFF2-40B4-BE49-F238E27FC236}">
                      <a16:creationId xmlns:a16="http://schemas.microsoft.com/office/drawing/2014/main" id="{80E99699-B664-6A85-1AB6-C9A021F25B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B357D236-60BA-20BE-F138-E7F13E0214E7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18366CE7-F0AB-5980-A0F0-D0C3571D1C11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2" name="그림 131">
                  <a:extLst>
                    <a:ext uri="{FF2B5EF4-FFF2-40B4-BE49-F238E27FC236}">
                      <a16:creationId xmlns:a16="http://schemas.microsoft.com/office/drawing/2014/main" id="{C15CC5E2-E69A-50D4-53DA-A42EE5357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388E742-8501-557F-B032-D0AC40D00B9F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5AD1E460-0CE2-2ED8-4B55-3FFEFB24447C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30" name="그림 129">
                  <a:extLst>
                    <a:ext uri="{FF2B5EF4-FFF2-40B4-BE49-F238E27FC236}">
                      <a16:creationId xmlns:a16="http://schemas.microsoft.com/office/drawing/2014/main" id="{8BF91AA5-572D-CFB4-746E-C3BDEB56B8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DBAC73E-B25A-FA24-B7EE-44603F742297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090D7077-504A-2955-8EE5-3704B5BC9486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8" name="그림 127">
                  <a:extLst>
                    <a:ext uri="{FF2B5EF4-FFF2-40B4-BE49-F238E27FC236}">
                      <a16:creationId xmlns:a16="http://schemas.microsoft.com/office/drawing/2014/main" id="{1FB54700-B075-AA29-482E-4EF1E1645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A35961D8-C810-B004-5D5C-0DD330CE54C6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C8963206-32FC-1C15-AB15-F68C9C07DD4B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FBA2C554-4BF9-5AAC-8708-3475C4707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2EA2B6BD-BDA3-EC3D-8D75-BC0BD69C35F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E029D70-364B-4E20-9903-0EC9FD7BDC96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4" name="그림 123">
                  <a:extLst>
                    <a:ext uri="{FF2B5EF4-FFF2-40B4-BE49-F238E27FC236}">
                      <a16:creationId xmlns:a16="http://schemas.microsoft.com/office/drawing/2014/main" id="{7A5BBB61-289B-4AE9-23BA-C6621DCF6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C01279A3-BE00-4470-BB04-9D188DEFF2CF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E94A97C-9E5A-8D89-1714-F0D482ABCA7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2" name="그림 121">
                  <a:extLst>
                    <a:ext uri="{FF2B5EF4-FFF2-40B4-BE49-F238E27FC236}">
                      <a16:creationId xmlns:a16="http://schemas.microsoft.com/office/drawing/2014/main" id="{DA216FF9-A77A-2D58-20EF-1E44ECAF10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335203B6-F049-5691-6676-DE97BE1CF887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A62EFED-DAEB-D0C5-700F-71701B77CE8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2E231FF7-9E2F-5E01-7D71-6A10ADB58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504738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5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F8B5879-91E9-D9B9-CBBE-87D69190D220}"/>
              </a:ext>
            </a:extLst>
          </p:cNvPr>
          <p:cNvSpPr/>
          <p:nvPr/>
        </p:nvSpPr>
        <p:spPr>
          <a:xfrm>
            <a:off x="712706" y="1673874"/>
            <a:ext cx="9266400" cy="5211426"/>
          </a:xfrm>
          <a:custGeom>
            <a:avLst/>
            <a:gdLst>
              <a:gd name="connsiteX0" fmla="*/ 600070 w 9266400"/>
              <a:gd name="connsiteY0" fmla="*/ 528378 h 5212800"/>
              <a:gd name="connsiteX1" fmla="*/ 525724 w 9266400"/>
              <a:gd name="connsiteY1" fmla="*/ 602724 h 5212800"/>
              <a:gd name="connsiteX2" fmla="*/ 525724 w 9266400"/>
              <a:gd name="connsiteY2" fmla="*/ 1667840 h 5212800"/>
              <a:gd name="connsiteX3" fmla="*/ 600070 w 9266400"/>
              <a:gd name="connsiteY3" fmla="*/ 1742186 h 5212800"/>
              <a:gd name="connsiteX4" fmla="*/ 8960797 w 9266400"/>
              <a:gd name="connsiteY4" fmla="*/ 1742186 h 5212800"/>
              <a:gd name="connsiteX5" fmla="*/ 9035143 w 9266400"/>
              <a:gd name="connsiteY5" fmla="*/ 1667840 h 5212800"/>
              <a:gd name="connsiteX6" fmla="*/ 9035143 w 9266400"/>
              <a:gd name="connsiteY6" fmla="*/ 602724 h 5212800"/>
              <a:gd name="connsiteX7" fmla="*/ 8960797 w 9266400"/>
              <a:gd name="connsiteY7" fmla="*/ 528378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600070" y="528378"/>
                </a:moveTo>
                <a:cubicBezTo>
                  <a:pt x="559010" y="528378"/>
                  <a:pt x="525724" y="561664"/>
                  <a:pt x="525724" y="602724"/>
                </a:cubicBezTo>
                <a:lnTo>
                  <a:pt x="525724" y="1667840"/>
                </a:lnTo>
                <a:cubicBezTo>
                  <a:pt x="525724" y="1708900"/>
                  <a:pt x="559010" y="1742186"/>
                  <a:pt x="600070" y="1742186"/>
                </a:cubicBezTo>
                <a:lnTo>
                  <a:pt x="8960797" y="1742186"/>
                </a:lnTo>
                <a:cubicBezTo>
                  <a:pt x="9001857" y="1742186"/>
                  <a:pt x="9035143" y="1708900"/>
                  <a:pt x="9035143" y="1667840"/>
                </a:cubicBezTo>
                <a:lnTo>
                  <a:pt x="9035143" y="602724"/>
                </a:lnTo>
                <a:cubicBezTo>
                  <a:pt x="9035143" y="561664"/>
                  <a:pt x="9001857" y="528378"/>
                  <a:pt x="8960797" y="528378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F5EB78-7923-D7F4-4B1E-E4801DFD0CEA}"/>
              </a:ext>
            </a:extLst>
          </p:cNvPr>
          <p:cNvGrpSpPr/>
          <p:nvPr/>
        </p:nvGrpSpPr>
        <p:grpSpPr>
          <a:xfrm>
            <a:off x="4022764" y="3330767"/>
            <a:ext cx="2646282" cy="557792"/>
            <a:chOff x="8669377" y="2401910"/>
            <a:chExt cx="2646282" cy="47198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27611E-7EC0-2F61-004F-AEADEC3D90EA}"/>
                </a:ext>
              </a:extLst>
            </p:cNvPr>
            <p:cNvSpPr/>
            <p:nvPr/>
          </p:nvSpPr>
          <p:spPr>
            <a:xfrm>
              <a:off x="8669377" y="2533083"/>
              <a:ext cx="2646282" cy="34080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연차 주요 정보</a:t>
              </a: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E2F173F-44C0-0D3E-ECAF-4412AC2B5E67}"/>
                </a:ext>
              </a:extLst>
            </p:cNvPr>
            <p:cNvSpPr/>
            <p:nvPr/>
          </p:nvSpPr>
          <p:spPr>
            <a:xfrm>
              <a:off x="9888874" y="240191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5" name="평행 사변형 94">
            <a:extLst>
              <a:ext uri="{FF2B5EF4-FFF2-40B4-BE49-F238E27FC236}">
                <a16:creationId xmlns:a16="http://schemas.microsoft.com/office/drawing/2014/main" id="{1E1761D3-44BE-60D8-7D4C-94ADCEA405E1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연차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AE3E314-EA88-2FE2-B3B3-6BE9779456A9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93D80E-AF9A-CA5C-5FAF-083819743965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5D813EC4-AAAE-9167-9EBE-D7E7A12559D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87EF30A-A4C1-CA14-769C-109AE49EE29C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41685F3-CA2D-9F64-011B-970FEC5FEE6F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AF9281B-FD20-59FA-483F-3EC4CB0FFB25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E16C4AF0-A58A-F82D-D7E5-4302077DFE4F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3B3F6F64-9F5D-71E0-2B8E-9856A0862630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5" name="그림 124">
                  <a:extLst>
                    <a:ext uri="{FF2B5EF4-FFF2-40B4-BE49-F238E27FC236}">
                      <a16:creationId xmlns:a16="http://schemas.microsoft.com/office/drawing/2014/main" id="{0FF6567C-26E7-5419-87B1-2EC8BE90FA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8FC1A827-04D9-A4CD-7105-74D16D9323DC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B8B0F55-C6D9-FD41-6888-AD08AC49ECA3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3" name="그림 122">
                  <a:extLst>
                    <a:ext uri="{FF2B5EF4-FFF2-40B4-BE49-F238E27FC236}">
                      <a16:creationId xmlns:a16="http://schemas.microsoft.com/office/drawing/2014/main" id="{6CDC4C03-DA40-9FA7-C9B6-907E9F3F9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BD5BE3A-29CA-CA5A-7098-2F044F5427A9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1C7D29B-5A64-A6C1-8724-DAD7240249A6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1" name="그림 120">
                  <a:extLst>
                    <a:ext uri="{FF2B5EF4-FFF2-40B4-BE49-F238E27FC236}">
                      <a16:creationId xmlns:a16="http://schemas.microsoft.com/office/drawing/2014/main" id="{32718533-73DC-A827-420B-32E1CB21D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FA7E0EEA-B69C-CD5B-A898-076E853089FF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B3662C-64A5-AD96-5518-E36B51D9DF4A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9" name="그림 118">
                  <a:extLst>
                    <a:ext uri="{FF2B5EF4-FFF2-40B4-BE49-F238E27FC236}">
                      <a16:creationId xmlns:a16="http://schemas.microsoft.com/office/drawing/2014/main" id="{CC476C8A-3FB4-F36A-7673-53B29B75A7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43F152D-BF60-8F70-78A2-4E05DAD53D7E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E3F6329-9FFE-65EB-A3F0-4995493AA817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" name="그림 116">
                  <a:extLst>
                    <a:ext uri="{FF2B5EF4-FFF2-40B4-BE49-F238E27FC236}">
                      <a16:creationId xmlns:a16="http://schemas.microsoft.com/office/drawing/2014/main" id="{FF6D932C-16F4-8769-9D68-544D50BED8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948140C-226C-49E7-6FA5-70BAFA09AADE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A3241C4-D094-7919-9560-F9FE7CAB3812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5" name="그림 114">
                  <a:extLst>
                    <a:ext uri="{FF2B5EF4-FFF2-40B4-BE49-F238E27FC236}">
                      <a16:creationId xmlns:a16="http://schemas.microsoft.com/office/drawing/2014/main" id="{5FCA7BD2-E9D6-F5BD-CC54-8B9B1EAD2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2BEE75EF-43F8-C8D7-4E70-BD05A6152E88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F943735-8B5A-1033-C329-4F9CE10BA63D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0536C3F8-6656-BC69-59D8-7D91A8324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F3C2FC1D-41FE-6E3C-20A1-417E4C0307F0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D6189AE-633D-A917-49A9-D37C5A670B6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AE824D29-2E5C-5B5A-94EB-346400920F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97211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5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4B57AAA-68B1-D29E-340A-34763304B5D8}"/>
              </a:ext>
            </a:extLst>
          </p:cNvPr>
          <p:cNvSpPr/>
          <p:nvPr/>
        </p:nvSpPr>
        <p:spPr>
          <a:xfrm>
            <a:off x="712706" y="1673874"/>
            <a:ext cx="9266400" cy="5211426"/>
          </a:xfrm>
          <a:custGeom>
            <a:avLst/>
            <a:gdLst>
              <a:gd name="connsiteX0" fmla="*/ 587081 w 9266400"/>
              <a:gd name="connsiteY0" fmla="*/ 1884666 h 5212800"/>
              <a:gd name="connsiteX1" fmla="*/ 525544 w 9266400"/>
              <a:gd name="connsiteY1" fmla="*/ 1946203 h 5212800"/>
              <a:gd name="connsiteX2" fmla="*/ 525544 w 9266400"/>
              <a:gd name="connsiteY2" fmla="*/ 5004971 h 5212800"/>
              <a:gd name="connsiteX3" fmla="*/ 587081 w 9266400"/>
              <a:gd name="connsiteY3" fmla="*/ 5066508 h 5212800"/>
              <a:gd name="connsiteX4" fmla="*/ 8983908 w 9266400"/>
              <a:gd name="connsiteY4" fmla="*/ 5066508 h 5212800"/>
              <a:gd name="connsiteX5" fmla="*/ 9045445 w 9266400"/>
              <a:gd name="connsiteY5" fmla="*/ 5004971 h 5212800"/>
              <a:gd name="connsiteX6" fmla="*/ 9045445 w 9266400"/>
              <a:gd name="connsiteY6" fmla="*/ 1946203 h 5212800"/>
              <a:gd name="connsiteX7" fmla="*/ 8983908 w 9266400"/>
              <a:gd name="connsiteY7" fmla="*/ 1884666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87081" y="1884666"/>
                </a:moveTo>
                <a:cubicBezTo>
                  <a:pt x="553095" y="1884666"/>
                  <a:pt x="525544" y="1912217"/>
                  <a:pt x="525544" y="1946203"/>
                </a:cubicBezTo>
                <a:lnTo>
                  <a:pt x="525544" y="5004971"/>
                </a:lnTo>
                <a:cubicBezTo>
                  <a:pt x="525544" y="5038957"/>
                  <a:pt x="553095" y="5066508"/>
                  <a:pt x="587081" y="5066508"/>
                </a:cubicBezTo>
                <a:lnTo>
                  <a:pt x="8983908" y="5066508"/>
                </a:lnTo>
                <a:cubicBezTo>
                  <a:pt x="9017894" y="5066508"/>
                  <a:pt x="9045445" y="5038957"/>
                  <a:pt x="9045445" y="5004971"/>
                </a:cubicBezTo>
                <a:lnTo>
                  <a:pt x="9045445" y="1946203"/>
                </a:lnTo>
                <a:cubicBezTo>
                  <a:pt x="9045445" y="1912217"/>
                  <a:pt x="9017894" y="1884666"/>
                  <a:pt x="8983908" y="1884666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7BD06A-A2E8-B90A-2324-65E7190DE124}"/>
              </a:ext>
            </a:extLst>
          </p:cNvPr>
          <p:cNvGrpSpPr/>
          <p:nvPr/>
        </p:nvGrpSpPr>
        <p:grpSpPr>
          <a:xfrm>
            <a:off x="1461336" y="4515245"/>
            <a:ext cx="2184074" cy="548421"/>
            <a:chOff x="9001884" y="2563515"/>
            <a:chExt cx="2184074" cy="420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250856-9CF0-1981-FCE6-FC830ED3E390}"/>
                </a:ext>
              </a:extLst>
            </p:cNvPr>
            <p:cNvSpPr/>
            <p:nvPr/>
          </p:nvSpPr>
          <p:spPr>
            <a:xfrm>
              <a:off x="9001884" y="2677552"/>
              <a:ext cx="2184074" cy="30645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기간별 검색 가능</a:t>
              </a: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D1AC682-E468-9C11-FC47-9F0EA7CCF915}"/>
                </a:ext>
              </a:extLst>
            </p:cNvPr>
            <p:cNvSpPr/>
            <p:nvPr/>
          </p:nvSpPr>
          <p:spPr>
            <a:xfrm>
              <a:off x="9990276" y="2563515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DCB594-3042-FAD3-AE11-E265FF02BDE9}"/>
              </a:ext>
            </a:extLst>
          </p:cNvPr>
          <p:cNvGrpSpPr/>
          <p:nvPr/>
        </p:nvGrpSpPr>
        <p:grpSpPr>
          <a:xfrm>
            <a:off x="4320170" y="3077693"/>
            <a:ext cx="2051472" cy="555654"/>
            <a:chOff x="8907252" y="2641542"/>
            <a:chExt cx="2051472" cy="4701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DF144A6-1084-8C5A-5293-C9F95A71D2B7}"/>
                </a:ext>
              </a:extLst>
            </p:cNvPr>
            <p:cNvSpPr/>
            <p:nvPr/>
          </p:nvSpPr>
          <p:spPr>
            <a:xfrm>
              <a:off x="8907252" y="2641542"/>
              <a:ext cx="2051472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연차 신청 현황</a:t>
              </a: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48BEB266-FFAB-AABC-6BAD-14B0E51C7870}"/>
                </a:ext>
              </a:extLst>
            </p:cNvPr>
            <p:cNvSpPr/>
            <p:nvPr/>
          </p:nvSpPr>
          <p:spPr>
            <a:xfrm flipV="1">
              <a:off x="9835037" y="2980545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0448D6-4AB3-C1FB-9358-EA4482572563}"/>
              </a:ext>
            </a:extLst>
          </p:cNvPr>
          <p:cNvGrpSpPr/>
          <p:nvPr/>
        </p:nvGrpSpPr>
        <p:grpSpPr>
          <a:xfrm>
            <a:off x="6863043" y="4211833"/>
            <a:ext cx="1697071" cy="695633"/>
            <a:chOff x="9074332" y="2182929"/>
            <a:chExt cx="1697071" cy="5886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56925B-02EC-A483-9607-B0E71E23E2C8}"/>
                </a:ext>
              </a:extLst>
            </p:cNvPr>
            <p:cNvSpPr/>
            <p:nvPr/>
          </p:nvSpPr>
          <p:spPr>
            <a:xfrm>
              <a:off x="9074332" y="2182929"/>
              <a:ext cx="1542052" cy="588620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연차 신청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페이지 이동</a:t>
              </a: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0F9148D5-A381-831C-B730-651D33AE2E3A}"/>
                </a:ext>
              </a:extLst>
            </p:cNvPr>
            <p:cNvSpPr/>
            <p:nvPr/>
          </p:nvSpPr>
          <p:spPr>
            <a:xfrm rot="5400000">
              <a:off x="10606193" y="2312029"/>
              <a:ext cx="175401" cy="155019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5" name="평행 사변형 124">
            <a:extLst>
              <a:ext uri="{FF2B5EF4-FFF2-40B4-BE49-F238E27FC236}">
                <a16:creationId xmlns:a16="http://schemas.microsoft.com/office/drawing/2014/main" id="{84776838-E853-452A-BB3E-FFF271644A1C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연차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7317596-4FFF-3E98-2C49-B35CA27A607B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9D445BA-C599-E478-88C9-37EE43854228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28" name="TextBox 5">
              <a:extLst>
                <a:ext uri="{FF2B5EF4-FFF2-40B4-BE49-F238E27FC236}">
                  <a16:creationId xmlns:a16="http://schemas.microsoft.com/office/drawing/2014/main" id="{085CCF8D-2A71-5323-E833-CC1EC101F162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63FE744-AA19-CC96-1C4C-A69F9A65379C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C0412E2-D141-444C-12B1-AE5421AC8AA6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19A08A43-9B0F-E93F-E405-6191271A22DE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FAF5B893-7A3F-C794-623F-7D9CE3F09F1E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5EB62BEF-E02A-C5EF-CCE1-0C9F0CDB5959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5" name="그림 154">
                  <a:extLst>
                    <a:ext uri="{FF2B5EF4-FFF2-40B4-BE49-F238E27FC236}">
                      <a16:creationId xmlns:a16="http://schemas.microsoft.com/office/drawing/2014/main" id="{7B4D2CBA-29C2-8194-7FBC-76EE47DB0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1F4D2A72-1BE9-557E-75FD-CFE1EA55F68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6EC60AC6-4255-E7FD-A02C-79D207F00BD9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78D70263-0128-97A5-135B-961D8403F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2E4E9627-094B-3455-D433-B0FD807CA409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D6B718C5-F6B2-1E1B-EEEF-943638F1AFD6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id="{DE3DE016-7718-2849-FC77-FA3C9E2D0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2F957C04-1EA8-88C5-DD97-E28EBD81EAFE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0876A391-4AB7-1E1A-C4D7-0ABC3FE22A20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98CFC7A5-09CA-DE29-478F-0796D3CD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9518E8-E244-2BEF-1EBA-D4854FD6B2EC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0F538ED7-1473-90C0-499D-FEFAC8977574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9C637573-61C8-ECF0-F08E-8A753FF35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8FFDEAF8-3C61-40D0-FECD-500BC64C65DF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453D826D-0727-9B09-30F0-DBEC043A9C60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5" name="그림 144">
                  <a:extLst>
                    <a:ext uri="{FF2B5EF4-FFF2-40B4-BE49-F238E27FC236}">
                      <a16:creationId xmlns:a16="http://schemas.microsoft.com/office/drawing/2014/main" id="{D3D2B4B5-2DFA-A6A5-E212-62F7087BA5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C5A1058D-0472-5E34-1828-0684833904F0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2B52C313-FAAC-7813-54A7-CDAE5B2C273E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3" name="그림 142">
                  <a:extLst>
                    <a:ext uri="{FF2B5EF4-FFF2-40B4-BE49-F238E27FC236}">
                      <a16:creationId xmlns:a16="http://schemas.microsoft.com/office/drawing/2014/main" id="{F8A8B22A-03B8-237C-776C-2450B56BA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344D574F-7386-94BE-F7AF-96861DED8DC4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275C2A74-7CE8-E9B3-78CB-AFE725A2892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1" name="그림 140">
                  <a:extLst>
                    <a:ext uri="{FF2B5EF4-FFF2-40B4-BE49-F238E27FC236}">
                      <a16:creationId xmlns:a16="http://schemas.microsoft.com/office/drawing/2014/main" id="{13F7F445-918F-7847-0072-CA5833345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75885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:a16="http://schemas.microsoft.com/office/drawing/2014/main" id="{B97B538F-888F-FE5D-CEC2-CD4EDF92677B}"/>
              </a:ext>
            </a:extLst>
          </p:cNvPr>
          <p:cNvSpPr txBox="1"/>
          <p:nvPr/>
        </p:nvSpPr>
        <p:spPr>
          <a:xfrm>
            <a:off x="1623502" y="5114852"/>
            <a:ext cx="2566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다이어그램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데이터베이스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근무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쪽지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A0482AC-F233-DAA5-7CB5-76DA25998655}"/>
              </a:ext>
            </a:extLst>
          </p:cNvPr>
          <p:cNvSpPr txBox="1"/>
          <p:nvPr/>
        </p:nvSpPr>
        <p:spPr>
          <a:xfrm>
            <a:off x="4481659" y="5114852"/>
            <a:ext cx="25667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프로토타이핑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요구분석서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홈</a:t>
            </a:r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&lt;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캘린더</a:t>
            </a:r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연차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공지사항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PPT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D29DC1-1E08-4593-9473-9EA5C92EF16E}"/>
              </a:ext>
            </a:extLst>
          </p:cNvPr>
          <p:cNvSpPr txBox="1"/>
          <p:nvPr/>
        </p:nvSpPr>
        <p:spPr>
          <a:xfrm>
            <a:off x="7522756" y="5114852"/>
            <a:ext cx="22498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UI·UX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HTML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CSS 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사원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·         </a:t>
            </a:r>
            <a:r>
              <a:rPr lang="ko-KR" altLang="en-US" dirty="0">
                <a:solidFill>
                  <a:schemeClr val="accent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기안</a:t>
            </a:r>
            <a:endParaRPr lang="en-US" altLang="ko-KR" dirty="0">
              <a:solidFill>
                <a:schemeClr val="accent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FA72ED-F86A-F68D-C53F-351FE466DC3D}"/>
              </a:ext>
            </a:extLst>
          </p:cNvPr>
          <p:cNvSpPr/>
          <p:nvPr/>
        </p:nvSpPr>
        <p:spPr>
          <a:xfrm>
            <a:off x="1327700" y="2225973"/>
            <a:ext cx="2331346" cy="2331346"/>
          </a:xfrm>
          <a:prstGeom prst="ellipse">
            <a:avLst/>
          </a:prstGeom>
          <a:solidFill>
            <a:srgbClr val="CFC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32D87-B97A-0781-53A7-A5B987509136}"/>
              </a:ext>
            </a:extLst>
          </p:cNvPr>
          <p:cNvSpPr txBox="1"/>
          <p:nvPr/>
        </p:nvSpPr>
        <p:spPr>
          <a:xfrm>
            <a:off x="1327700" y="3195983"/>
            <a:ext cx="867737" cy="39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943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팀원</a:t>
            </a:r>
            <a:endParaRPr lang="ko-KR" altLang="en-US" sz="2115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F771ADB-28FB-F9B3-098D-63C596F1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FC7CA2-1BFB-1828-5F1A-1CAA6BFC666C}"/>
              </a:ext>
            </a:extLst>
          </p:cNvPr>
          <p:cNvSpPr/>
          <p:nvPr/>
        </p:nvSpPr>
        <p:spPr>
          <a:xfrm>
            <a:off x="4190281" y="2225973"/>
            <a:ext cx="2331346" cy="23313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3B53DA-F04D-F841-74D9-8E6053492528}"/>
              </a:ext>
            </a:extLst>
          </p:cNvPr>
          <p:cNvSpPr txBox="1"/>
          <p:nvPr/>
        </p:nvSpPr>
        <p:spPr>
          <a:xfrm>
            <a:off x="4190281" y="3195983"/>
            <a:ext cx="867737" cy="39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943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팀원</a:t>
            </a:r>
            <a:endParaRPr lang="ko-KR" altLang="en-US" sz="2115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A6738F-CFA2-86AF-ACA5-B83E433685B9}"/>
              </a:ext>
            </a:extLst>
          </p:cNvPr>
          <p:cNvSpPr/>
          <p:nvPr/>
        </p:nvSpPr>
        <p:spPr>
          <a:xfrm>
            <a:off x="7048438" y="2225973"/>
            <a:ext cx="2331346" cy="233134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C0362D-7989-DE37-F7F1-1702A3BD1253}"/>
              </a:ext>
            </a:extLst>
          </p:cNvPr>
          <p:cNvSpPr txBox="1"/>
          <p:nvPr/>
        </p:nvSpPr>
        <p:spPr>
          <a:xfrm>
            <a:off x="7048438" y="3195983"/>
            <a:ext cx="867737" cy="39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943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팀장</a:t>
            </a:r>
            <a:endParaRPr lang="ko-KR" altLang="en-US" sz="2115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A2CC895-AF64-515D-4825-A82728B7DE2F}"/>
              </a:ext>
            </a:extLst>
          </p:cNvPr>
          <p:cNvSpPr/>
          <p:nvPr/>
        </p:nvSpPr>
        <p:spPr>
          <a:xfrm>
            <a:off x="1912466" y="4704875"/>
            <a:ext cx="1364859" cy="377473"/>
          </a:xfrm>
          <a:prstGeom prst="parallelogram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kern="0" spc="-32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남동현</a:t>
            </a:r>
            <a:endParaRPr lang="ko-KR" altLang="en-US" sz="2200" dirty="0">
              <a:solidFill>
                <a:schemeClr val="accent6">
                  <a:lumMod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828A2755-487E-C9BE-DFC2-E34ED796EA24}"/>
              </a:ext>
            </a:extLst>
          </p:cNvPr>
          <p:cNvSpPr/>
          <p:nvPr/>
        </p:nvSpPr>
        <p:spPr>
          <a:xfrm>
            <a:off x="4834299" y="4705033"/>
            <a:ext cx="1364859" cy="377473"/>
          </a:xfrm>
          <a:prstGeom prst="parallelogram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kern="0" spc="-32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박지원</a:t>
            </a:r>
            <a:endParaRPr lang="ko-KR" altLang="en-US" sz="2200" dirty="0">
              <a:solidFill>
                <a:schemeClr val="accent6">
                  <a:lumMod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52733FE-A962-1E47-9054-10DE1212AA9B}"/>
              </a:ext>
            </a:extLst>
          </p:cNvPr>
          <p:cNvSpPr/>
          <p:nvPr/>
        </p:nvSpPr>
        <p:spPr>
          <a:xfrm>
            <a:off x="7695167" y="4708282"/>
            <a:ext cx="1364859" cy="377473"/>
          </a:xfrm>
          <a:prstGeom prst="parallelogram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kern="0" spc="-32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윤진주</a:t>
            </a:r>
            <a:endParaRPr lang="ko-KR" altLang="en-US" sz="2200" dirty="0">
              <a:solidFill>
                <a:schemeClr val="accent6">
                  <a:lumMod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1A24F3-5924-0112-BA37-ECC8BC8A443E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7F7BDA-8DF4-EE7A-7CF8-10816DCE3257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01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96812C5B-7A8A-3718-8228-EE57D80DD730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역할 분담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B0C9F6F-525D-0F19-3C50-BCAC87928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55" y="1057992"/>
            <a:ext cx="3737451" cy="34910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4FD39D-EDEE-C52C-98DC-8054C24B7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86" y="1448408"/>
            <a:ext cx="3639318" cy="310066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5C7C6C-A056-8CE3-5E1D-7AFC00ADC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3" y="1266896"/>
            <a:ext cx="3863643" cy="32821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C7FC79-1F90-7652-3109-970D284FAB92}"/>
              </a:ext>
            </a:extLst>
          </p:cNvPr>
          <p:cNvSpPr/>
          <p:nvPr/>
        </p:nvSpPr>
        <p:spPr>
          <a:xfrm>
            <a:off x="1855315" y="5181600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기획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2A65B5-0571-6839-A028-2AA0501C411A}"/>
              </a:ext>
            </a:extLst>
          </p:cNvPr>
          <p:cNvSpPr/>
          <p:nvPr/>
        </p:nvSpPr>
        <p:spPr>
          <a:xfrm>
            <a:off x="1856631" y="5454308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기획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08C036-A981-86AA-7974-94C62B76C69E}"/>
              </a:ext>
            </a:extLst>
          </p:cNvPr>
          <p:cNvSpPr/>
          <p:nvPr/>
        </p:nvSpPr>
        <p:spPr>
          <a:xfrm>
            <a:off x="1855315" y="5727016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개발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CE5E0B-8B65-1866-A934-365DDE819253}"/>
              </a:ext>
            </a:extLst>
          </p:cNvPr>
          <p:cNvSpPr/>
          <p:nvPr/>
        </p:nvSpPr>
        <p:spPr>
          <a:xfrm>
            <a:off x="1855315" y="5999723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개발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982870-191B-64E1-A935-AABD681F7546}"/>
              </a:ext>
            </a:extLst>
          </p:cNvPr>
          <p:cNvSpPr/>
          <p:nvPr/>
        </p:nvSpPr>
        <p:spPr>
          <a:xfrm>
            <a:off x="4708446" y="5181600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기획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A91191-FA9B-11E5-E980-A0BC762957C6}"/>
              </a:ext>
            </a:extLst>
          </p:cNvPr>
          <p:cNvSpPr/>
          <p:nvPr/>
        </p:nvSpPr>
        <p:spPr>
          <a:xfrm>
            <a:off x="4709762" y="5454308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기획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38D6AB-D829-4AB1-5FE3-27BFC3159A50}"/>
              </a:ext>
            </a:extLst>
          </p:cNvPr>
          <p:cNvSpPr/>
          <p:nvPr/>
        </p:nvSpPr>
        <p:spPr>
          <a:xfrm>
            <a:off x="4708446" y="5727016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개발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969916-DAE2-1150-A57F-78B76975EFB6}"/>
              </a:ext>
            </a:extLst>
          </p:cNvPr>
          <p:cNvSpPr/>
          <p:nvPr/>
        </p:nvSpPr>
        <p:spPr>
          <a:xfrm>
            <a:off x="4708446" y="5999723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개발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E4A9EC-C554-4940-BDAF-A6E0B37C8B02}"/>
              </a:ext>
            </a:extLst>
          </p:cNvPr>
          <p:cNvSpPr/>
          <p:nvPr/>
        </p:nvSpPr>
        <p:spPr>
          <a:xfrm>
            <a:off x="7756541" y="5188118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기획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371ACF-1F7A-66D5-F744-4BE97D18942A}"/>
              </a:ext>
            </a:extLst>
          </p:cNvPr>
          <p:cNvSpPr/>
          <p:nvPr/>
        </p:nvSpPr>
        <p:spPr>
          <a:xfrm>
            <a:off x="7757857" y="5463855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기획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361A1A-7301-6919-4C5F-972897BE1233}"/>
              </a:ext>
            </a:extLst>
          </p:cNvPr>
          <p:cNvSpPr/>
          <p:nvPr/>
        </p:nvSpPr>
        <p:spPr>
          <a:xfrm>
            <a:off x="7756541" y="6015329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개발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3EC1C9-9456-2051-25EF-281DC596D95D}"/>
              </a:ext>
            </a:extLst>
          </p:cNvPr>
          <p:cNvSpPr/>
          <p:nvPr/>
        </p:nvSpPr>
        <p:spPr>
          <a:xfrm>
            <a:off x="7756541" y="6291066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개발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9884C64-77C4-30CB-628A-6E343F248362}"/>
              </a:ext>
            </a:extLst>
          </p:cNvPr>
          <p:cNvSpPr/>
          <p:nvPr/>
        </p:nvSpPr>
        <p:spPr>
          <a:xfrm>
            <a:off x="4708446" y="6272430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개발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571B88D-2524-13E5-3206-CCB1A2868B90}"/>
              </a:ext>
            </a:extLst>
          </p:cNvPr>
          <p:cNvSpPr/>
          <p:nvPr/>
        </p:nvSpPr>
        <p:spPr>
          <a:xfrm>
            <a:off x="7756541" y="5739592"/>
            <a:ext cx="432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2185799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5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E498396-0833-730A-CE84-D56D0DDF0E6F}"/>
              </a:ext>
            </a:extLst>
          </p:cNvPr>
          <p:cNvSpPr/>
          <p:nvPr/>
        </p:nvSpPr>
        <p:spPr>
          <a:xfrm>
            <a:off x="713527" y="1673875"/>
            <a:ext cx="9264759" cy="5211425"/>
          </a:xfrm>
          <a:custGeom>
            <a:avLst/>
            <a:gdLst>
              <a:gd name="connsiteX0" fmla="*/ 609163 w 9264759"/>
              <a:gd name="connsiteY0" fmla="*/ 539986 h 5211426"/>
              <a:gd name="connsiteX1" fmla="*/ 534819 w 9264759"/>
              <a:gd name="connsiteY1" fmla="*/ 614330 h 5211426"/>
              <a:gd name="connsiteX2" fmla="*/ 534819 w 9264759"/>
              <a:gd name="connsiteY2" fmla="*/ 4309679 h 5211426"/>
              <a:gd name="connsiteX3" fmla="*/ 609163 w 9264759"/>
              <a:gd name="connsiteY3" fmla="*/ 4384023 h 5211426"/>
              <a:gd name="connsiteX4" fmla="*/ 9051454 w 9264759"/>
              <a:gd name="connsiteY4" fmla="*/ 4384023 h 5211426"/>
              <a:gd name="connsiteX5" fmla="*/ 9125798 w 9264759"/>
              <a:gd name="connsiteY5" fmla="*/ 4309679 h 5211426"/>
              <a:gd name="connsiteX6" fmla="*/ 9125798 w 9264759"/>
              <a:gd name="connsiteY6" fmla="*/ 614330 h 5211426"/>
              <a:gd name="connsiteX7" fmla="*/ 9051454 w 9264759"/>
              <a:gd name="connsiteY7" fmla="*/ 539986 h 5211426"/>
              <a:gd name="connsiteX8" fmla="*/ 0 w 9264759"/>
              <a:gd name="connsiteY8" fmla="*/ 0 h 5211426"/>
              <a:gd name="connsiteX9" fmla="*/ 9264759 w 9264759"/>
              <a:gd name="connsiteY9" fmla="*/ 0 h 5211426"/>
              <a:gd name="connsiteX10" fmla="*/ 9264759 w 9264759"/>
              <a:gd name="connsiteY10" fmla="*/ 5211426 h 5211426"/>
              <a:gd name="connsiteX11" fmla="*/ 0 w 9264759"/>
              <a:gd name="connsiteY11" fmla="*/ 5211426 h 521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4759" h="5211426">
                <a:moveTo>
                  <a:pt x="609163" y="539986"/>
                </a:moveTo>
                <a:cubicBezTo>
                  <a:pt x="568104" y="539986"/>
                  <a:pt x="534819" y="573271"/>
                  <a:pt x="534819" y="614330"/>
                </a:cubicBezTo>
                <a:lnTo>
                  <a:pt x="534819" y="4309679"/>
                </a:lnTo>
                <a:cubicBezTo>
                  <a:pt x="534819" y="4350738"/>
                  <a:pt x="568104" y="4384023"/>
                  <a:pt x="609163" y="4384023"/>
                </a:cubicBezTo>
                <a:lnTo>
                  <a:pt x="9051454" y="4384023"/>
                </a:lnTo>
                <a:cubicBezTo>
                  <a:pt x="9092513" y="4384023"/>
                  <a:pt x="9125798" y="4350738"/>
                  <a:pt x="9125798" y="4309679"/>
                </a:cubicBezTo>
                <a:lnTo>
                  <a:pt x="9125798" y="614330"/>
                </a:lnTo>
                <a:cubicBezTo>
                  <a:pt x="9125798" y="573271"/>
                  <a:pt x="9092513" y="539986"/>
                  <a:pt x="9051454" y="539986"/>
                </a:cubicBezTo>
                <a:close/>
                <a:moveTo>
                  <a:pt x="0" y="0"/>
                </a:moveTo>
                <a:lnTo>
                  <a:pt x="9264759" y="0"/>
                </a:lnTo>
                <a:lnTo>
                  <a:pt x="9264759" y="5211426"/>
                </a:lnTo>
                <a:lnTo>
                  <a:pt x="0" y="5211426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23E37-86A0-307E-A109-A5D036123416}"/>
              </a:ext>
            </a:extLst>
          </p:cNvPr>
          <p:cNvGrpSpPr/>
          <p:nvPr/>
        </p:nvGrpSpPr>
        <p:grpSpPr>
          <a:xfrm>
            <a:off x="4319078" y="1719911"/>
            <a:ext cx="2053654" cy="557791"/>
            <a:chOff x="8906160" y="2639734"/>
            <a:chExt cx="2053654" cy="4719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F8D70C-0F57-E3DB-FEBE-FA0BC418D4E6}"/>
                </a:ext>
              </a:extLst>
            </p:cNvPr>
            <p:cNvSpPr/>
            <p:nvPr/>
          </p:nvSpPr>
          <p:spPr>
            <a:xfrm>
              <a:off x="8906160" y="2639734"/>
              <a:ext cx="2053654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연차 신청 폼 제공</a:t>
              </a: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6F584965-F529-3446-C580-E8DBE4307BA5}"/>
                </a:ext>
              </a:extLst>
            </p:cNvPr>
            <p:cNvSpPr/>
            <p:nvPr/>
          </p:nvSpPr>
          <p:spPr>
            <a:xfrm flipV="1">
              <a:off x="9835037" y="2980545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E659FA-B225-841D-E93D-EB30BB524226}"/>
              </a:ext>
            </a:extLst>
          </p:cNvPr>
          <p:cNvGrpSpPr/>
          <p:nvPr/>
        </p:nvGrpSpPr>
        <p:grpSpPr>
          <a:xfrm>
            <a:off x="3944672" y="3461958"/>
            <a:ext cx="1321755" cy="797871"/>
            <a:chOff x="9419492" y="2508561"/>
            <a:chExt cx="1321755" cy="6751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AF963E1-ED0B-3941-25A1-74577D6BECE9}"/>
                </a:ext>
              </a:extLst>
            </p:cNvPr>
            <p:cNvSpPr/>
            <p:nvPr/>
          </p:nvSpPr>
          <p:spPr>
            <a:xfrm>
              <a:off x="9419492" y="2639733"/>
              <a:ext cx="1321755" cy="543957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결재권자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추가</a:t>
              </a: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59C8ED2-A7BC-3E38-6AEF-6B0FD9C698C6}"/>
                </a:ext>
              </a:extLst>
            </p:cNvPr>
            <p:cNvSpPr/>
            <p:nvPr/>
          </p:nvSpPr>
          <p:spPr>
            <a:xfrm>
              <a:off x="9904535" y="2508561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평행 사변형 67">
            <a:extLst>
              <a:ext uri="{FF2B5EF4-FFF2-40B4-BE49-F238E27FC236}">
                <a16:creationId xmlns:a16="http://schemas.microsoft.com/office/drawing/2014/main" id="{6D2FC27A-34A6-0541-A088-6798A7319BA1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연차 신청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848893A-908F-6AEB-1B8C-F24514FA44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36361F-B03C-A64E-E8C3-FE7703685D32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71" name="TextBox 5">
              <a:extLst>
                <a:ext uri="{FF2B5EF4-FFF2-40B4-BE49-F238E27FC236}">
                  <a16:creationId xmlns:a16="http://schemas.microsoft.com/office/drawing/2014/main" id="{0FAC86D4-4768-03EA-3838-CDE374B9819E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A827131-9CB1-A70A-47DD-B4E1B96572BB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80DEEC-EAB8-26E9-11E8-D0D2518B44BB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93E2A0F-47DE-DEF7-1899-627B7F161FD0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614E7BD0-8DED-B9D3-AB8C-E2AE91135DD1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F856BFE-0388-9A17-173E-122A188D930C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4AA269B5-9086-569A-222C-E27A09178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38E3F48-6122-DB63-2355-7244CB0480E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1E2C1D1-A23B-1AAD-EED9-E604D547BCA7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BA8E5613-0DD8-5F7F-2731-2E1B56FC6A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0DF600F0-9A67-5EF2-13D4-24E3E4069C5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5D52ACA-3AC1-A4D4-4449-49B65CDF10B8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72AD985E-0869-E2B1-2774-B882E1410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A283B1A-40D9-91F8-7C17-AAB806957018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1B874BE-1F53-F96B-F18A-8C0AF02A812A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2" name="그림 91">
                  <a:extLst>
                    <a:ext uri="{FF2B5EF4-FFF2-40B4-BE49-F238E27FC236}">
                      <a16:creationId xmlns:a16="http://schemas.microsoft.com/office/drawing/2014/main" id="{97159BE3-8A80-F1E9-7BC8-B8D4921F3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CB0D78DA-4A44-CCE8-3F09-454260C2ACE1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F2D46682-E007-9693-4519-69A4DF1C0898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865D9A-6583-2E82-57C8-6CA53E20F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89B98786-915F-EC8F-586E-A32272D32AB7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3539A6A8-98A4-8C6C-4E73-7EC3F9455A67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960F7C75-5519-2970-7BDB-4B47AA10F8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DDA1DE8F-EDF3-276C-770A-51E1268D015B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7940770A-167A-DD2F-61D7-1A45DD7EB698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D266CFC0-2516-0315-3DBC-355BAF1EB7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F1F47B1C-8F9A-25C6-EEFB-D03ACD619CAA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83DB10A6-A55C-E59F-BD0E-B1D256B08789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782B9135-35E5-43AC-0D7B-47E8E4EF6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72573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E449E0-3126-6149-9972-C6B533A5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5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1D34BA-A7E6-31AC-4682-9C35E17FECC4}"/>
              </a:ext>
            </a:extLst>
          </p:cNvPr>
          <p:cNvSpPr/>
          <p:nvPr/>
        </p:nvSpPr>
        <p:spPr>
          <a:xfrm>
            <a:off x="712706" y="1673874"/>
            <a:ext cx="9266400" cy="5212800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5"/>
            <a:ext cx="9264757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7BE1317-E8F3-EEFE-FD00-06B8673A51CB}"/>
              </a:ext>
            </a:extLst>
          </p:cNvPr>
          <p:cNvSpPr/>
          <p:nvPr/>
        </p:nvSpPr>
        <p:spPr>
          <a:xfrm>
            <a:off x="713527" y="1672502"/>
            <a:ext cx="9264757" cy="5211428"/>
          </a:xfrm>
          <a:custGeom>
            <a:avLst/>
            <a:gdLst>
              <a:gd name="connsiteX0" fmla="*/ 3011167 w 9264757"/>
              <a:gd name="connsiteY0" fmla="*/ 1097036 h 5211428"/>
              <a:gd name="connsiteX1" fmla="*/ 2952933 w 9264757"/>
              <a:gd name="connsiteY1" fmla="*/ 1155270 h 5211428"/>
              <a:gd name="connsiteX2" fmla="*/ 2952933 w 9264757"/>
              <a:gd name="connsiteY2" fmla="*/ 4049856 h 5211428"/>
              <a:gd name="connsiteX3" fmla="*/ 3011167 w 9264757"/>
              <a:gd name="connsiteY3" fmla="*/ 4108090 h 5211428"/>
              <a:gd name="connsiteX4" fmla="*/ 6247874 w 9264757"/>
              <a:gd name="connsiteY4" fmla="*/ 4108090 h 5211428"/>
              <a:gd name="connsiteX5" fmla="*/ 6306108 w 9264757"/>
              <a:gd name="connsiteY5" fmla="*/ 4049856 h 5211428"/>
              <a:gd name="connsiteX6" fmla="*/ 6306108 w 9264757"/>
              <a:gd name="connsiteY6" fmla="*/ 1155270 h 5211428"/>
              <a:gd name="connsiteX7" fmla="*/ 6247874 w 9264757"/>
              <a:gd name="connsiteY7" fmla="*/ 1097036 h 5211428"/>
              <a:gd name="connsiteX8" fmla="*/ 0 w 9264757"/>
              <a:gd name="connsiteY8" fmla="*/ 0 h 5211428"/>
              <a:gd name="connsiteX9" fmla="*/ 9264757 w 9264757"/>
              <a:gd name="connsiteY9" fmla="*/ 0 h 5211428"/>
              <a:gd name="connsiteX10" fmla="*/ 9264757 w 9264757"/>
              <a:gd name="connsiteY10" fmla="*/ 5211428 h 5211428"/>
              <a:gd name="connsiteX11" fmla="*/ 0 w 9264757"/>
              <a:gd name="connsiteY11" fmla="*/ 5211428 h 52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4757" h="5211428">
                <a:moveTo>
                  <a:pt x="3011167" y="1097036"/>
                </a:moveTo>
                <a:cubicBezTo>
                  <a:pt x="2979005" y="1097036"/>
                  <a:pt x="2952933" y="1123108"/>
                  <a:pt x="2952933" y="1155270"/>
                </a:cubicBezTo>
                <a:lnTo>
                  <a:pt x="2952933" y="4049856"/>
                </a:lnTo>
                <a:cubicBezTo>
                  <a:pt x="2952933" y="4082018"/>
                  <a:pt x="2979005" y="4108090"/>
                  <a:pt x="3011167" y="4108090"/>
                </a:cubicBezTo>
                <a:lnTo>
                  <a:pt x="6247874" y="4108090"/>
                </a:lnTo>
                <a:cubicBezTo>
                  <a:pt x="6280036" y="4108090"/>
                  <a:pt x="6306108" y="4082018"/>
                  <a:pt x="6306108" y="4049856"/>
                </a:cubicBezTo>
                <a:lnTo>
                  <a:pt x="6306108" y="1155270"/>
                </a:lnTo>
                <a:cubicBezTo>
                  <a:pt x="6306108" y="1123108"/>
                  <a:pt x="6280036" y="1097036"/>
                  <a:pt x="6247874" y="1097036"/>
                </a:cubicBezTo>
                <a:close/>
                <a:moveTo>
                  <a:pt x="0" y="0"/>
                </a:moveTo>
                <a:lnTo>
                  <a:pt x="9264757" y="0"/>
                </a:lnTo>
                <a:lnTo>
                  <a:pt x="9264757" y="5211428"/>
                </a:lnTo>
                <a:lnTo>
                  <a:pt x="0" y="5211428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7E9B1D8-C074-6DE3-3824-46F9E98D8DAC}"/>
              </a:ext>
            </a:extLst>
          </p:cNvPr>
          <p:cNvGrpSpPr/>
          <p:nvPr/>
        </p:nvGrpSpPr>
        <p:grpSpPr>
          <a:xfrm>
            <a:off x="4319078" y="2238896"/>
            <a:ext cx="2053654" cy="548556"/>
            <a:chOff x="8906160" y="2639734"/>
            <a:chExt cx="2053654" cy="46416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7956A5-E56C-BBA8-51D3-180704ACF738}"/>
                </a:ext>
              </a:extLst>
            </p:cNvPr>
            <p:cNvSpPr/>
            <p:nvPr/>
          </p:nvSpPr>
          <p:spPr>
            <a:xfrm>
              <a:off x="8906160" y="2639734"/>
              <a:ext cx="2053654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결재권자 목록</a:t>
              </a: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207F25B-2913-94AE-B0BF-8E62B5638262}"/>
                </a:ext>
              </a:extLst>
            </p:cNvPr>
            <p:cNvSpPr/>
            <p:nvPr/>
          </p:nvSpPr>
          <p:spPr>
            <a:xfrm flipV="1">
              <a:off x="9829342" y="297273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평행 사변형 65">
            <a:extLst>
              <a:ext uri="{FF2B5EF4-FFF2-40B4-BE49-F238E27FC236}">
                <a16:creationId xmlns:a16="http://schemas.microsoft.com/office/drawing/2014/main" id="{9E6597CD-A91A-2AF4-EFFF-E982D63A35B6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연차 신청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D418C6C-9C80-CB0D-2E11-9A43972B1959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7F3E5B8-069D-B70D-A4EE-B5A3A05BFB96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9" name="TextBox 5">
              <a:extLst>
                <a:ext uri="{FF2B5EF4-FFF2-40B4-BE49-F238E27FC236}">
                  <a16:creationId xmlns:a16="http://schemas.microsoft.com/office/drawing/2014/main" id="{5A6F6434-7F78-3BC9-EDB1-49D870518843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E7913D-3956-2250-5F4A-1CC150631601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EF5F42F-7166-4563-8F67-5976C8542444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12EA6CC-CF1F-9C8A-0029-2AB070071B8C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AA0E025D-70F1-2504-2CDB-473399BAC02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E8F614E-B4DF-B822-838A-635D5BB4FA25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AF83138-3A82-0CD2-073F-CDC8FB977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EABB5EF7-3416-9303-C560-CFA93F321D01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B3692AD-47A7-E484-767C-1160BB145F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4BE005D4-C2DF-0ACA-4A90-ACD237FECE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5522861C-F5FE-DCE9-DA45-F4897BEB2293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E89BD3D-E417-6636-2FC7-0C2F17A292F7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2" name="그림 91">
                  <a:extLst>
                    <a:ext uri="{FF2B5EF4-FFF2-40B4-BE49-F238E27FC236}">
                      <a16:creationId xmlns:a16="http://schemas.microsoft.com/office/drawing/2014/main" id="{53CB7278-3805-125E-EC16-D959720A9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A63FEE2-56BC-585C-6BCF-F86919D6AF36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923E393F-550A-4CEF-752E-7754EA6185FB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4FDED054-40B7-E1B5-662E-648EFD6B0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B79A26B6-A87F-7308-0330-0CC2E698D933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7D4BB35C-90CD-956D-D092-13ADD8589D69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DCBCDAA2-4C4B-AEDC-36C4-B30958A4AF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C382AC4-A87C-488D-050E-E5358ED33084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26D9F223-E4E8-3A71-C3F0-67C6F093BDD8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53C21DE3-3B10-E3F1-F671-4F9804EA0F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C0CC13E-19F6-A2A5-87C2-A281BCD9761F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9D74E038-3E5D-3D3C-71F5-703E97A8E278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C90539E5-2BD8-F965-7A20-8EB04C99C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BE5E464-3456-E201-C317-2D8AD9ADECCE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A21E6687-CE92-3481-AF38-D876DB8E2776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10E9F24E-DA05-A43C-32C3-ECD4DBD32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7926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E449E0-3126-6149-9972-C6B533A5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5"/>
            <a:ext cx="9264757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4DF73D-C2B4-3142-B793-D3B69A858628}"/>
              </a:ext>
            </a:extLst>
          </p:cNvPr>
          <p:cNvSpPr/>
          <p:nvPr/>
        </p:nvSpPr>
        <p:spPr>
          <a:xfrm>
            <a:off x="712706" y="1673874"/>
            <a:ext cx="9266400" cy="5212800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9" y="1673873"/>
            <a:ext cx="9264755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AA28B64-70E3-500E-5851-8037791CED3F}"/>
              </a:ext>
            </a:extLst>
          </p:cNvPr>
          <p:cNvSpPr/>
          <p:nvPr/>
        </p:nvSpPr>
        <p:spPr>
          <a:xfrm>
            <a:off x="713525" y="1672499"/>
            <a:ext cx="9264759" cy="5211426"/>
          </a:xfrm>
          <a:custGeom>
            <a:avLst/>
            <a:gdLst>
              <a:gd name="connsiteX0" fmla="*/ 609163 w 9264759"/>
              <a:gd name="connsiteY0" fmla="*/ 539986 h 5211426"/>
              <a:gd name="connsiteX1" fmla="*/ 534819 w 9264759"/>
              <a:gd name="connsiteY1" fmla="*/ 614330 h 5211426"/>
              <a:gd name="connsiteX2" fmla="*/ 534819 w 9264759"/>
              <a:gd name="connsiteY2" fmla="*/ 4309679 h 5211426"/>
              <a:gd name="connsiteX3" fmla="*/ 609163 w 9264759"/>
              <a:gd name="connsiteY3" fmla="*/ 4384023 h 5211426"/>
              <a:gd name="connsiteX4" fmla="*/ 9051454 w 9264759"/>
              <a:gd name="connsiteY4" fmla="*/ 4384023 h 5211426"/>
              <a:gd name="connsiteX5" fmla="*/ 9125798 w 9264759"/>
              <a:gd name="connsiteY5" fmla="*/ 4309679 h 5211426"/>
              <a:gd name="connsiteX6" fmla="*/ 9125798 w 9264759"/>
              <a:gd name="connsiteY6" fmla="*/ 614330 h 5211426"/>
              <a:gd name="connsiteX7" fmla="*/ 9051454 w 9264759"/>
              <a:gd name="connsiteY7" fmla="*/ 539986 h 5211426"/>
              <a:gd name="connsiteX8" fmla="*/ 0 w 9264759"/>
              <a:gd name="connsiteY8" fmla="*/ 0 h 5211426"/>
              <a:gd name="connsiteX9" fmla="*/ 9264759 w 9264759"/>
              <a:gd name="connsiteY9" fmla="*/ 0 h 5211426"/>
              <a:gd name="connsiteX10" fmla="*/ 9264759 w 9264759"/>
              <a:gd name="connsiteY10" fmla="*/ 5211426 h 5211426"/>
              <a:gd name="connsiteX11" fmla="*/ 0 w 9264759"/>
              <a:gd name="connsiteY11" fmla="*/ 5211426 h 521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4759" h="5211426">
                <a:moveTo>
                  <a:pt x="609163" y="539986"/>
                </a:moveTo>
                <a:cubicBezTo>
                  <a:pt x="568104" y="539986"/>
                  <a:pt x="534819" y="573271"/>
                  <a:pt x="534819" y="614330"/>
                </a:cubicBezTo>
                <a:lnTo>
                  <a:pt x="534819" y="4309679"/>
                </a:lnTo>
                <a:cubicBezTo>
                  <a:pt x="534819" y="4350738"/>
                  <a:pt x="568104" y="4384023"/>
                  <a:pt x="609163" y="4384023"/>
                </a:cubicBezTo>
                <a:lnTo>
                  <a:pt x="9051454" y="4384023"/>
                </a:lnTo>
                <a:cubicBezTo>
                  <a:pt x="9092513" y="4384023"/>
                  <a:pt x="9125798" y="4350738"/>
                  <a:pt x="9125798" y="4309679"/>
                </a:cubicBezTo>
                <a:lnTo>
                  <a:pt x="9125798" y="614330"/>
                </a:lnTo>
                <a:cubicBezTo>
                  <a:pt x="9125798" y="573271"/>
                  <a:pt x="9092513" y="539986"/>
                  <a:pt x="9051454" y="539986"/>
                </a:cubicBezTo>
                <a:close/>
                <a:moveTo>
                  <a:pt x="0" y="0"/>
                </a:moveTo>
                <a:lnTo>
                  <a:pt x="9264759" y="0"/>
                </a:lnTo>
                <a:lnTo>
                  <a:pt x="9264759" y="5211426"/>
                </a:lnTo>
                <a:lnTo>
                  <a:pt x="0" y="5211426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6" name="평행 사변형 65">
            <a:extLst>
              <a:ext uri="{FF2B5EF4-FFF2-40B4-BE49-F238E27FC236}">
                <a16:creationId xmlns:a16="http://schemas.microsoft.com/office/drawing/2014/main" id="{F4FEDB6C-3A1C-007F-A89D-09834A92048E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연차 신청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E423DF-1443-6CFA-2986-DC1410335CAE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A57125-ADCD-9AB3-B0A7-38137432342D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9" name="TextBox 5">
              <a:extLst>
                <a:ext uri="{FF2B5EF4-FFF2-40B4-BE49-F238E27FC236}">
                  <a16:creationId xmlns:a16="http://schemas.microsoft.com/office/drawing/2014/main" id="{458663AC-D2DC-F347-659B-B679DED0313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C40F796-5DCE-329B-A5D8-D75336EDEE72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93174E5-D6A6-F72B-6B2D-293FDD8D0E67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30AB293-D577-B728-FDC5-E2950996B480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A03A5AFD-2E39-006A-6874-2C831967CAD3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8F0532B-5A7F-F481-BCBE-F6D176296140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1E607A19-9B44-9B7E-5EF3-2ED75AD342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5249813-AB5C-3F32-32F4-42763C4BEBAF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17E99AE-ECB7-E07A-49ED-0DAC469DF30D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E18D22D7-71B9-C90E-9D27-60F620CA1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63099BAF-1CB0-2CF2-4C71-53A7F5438A0A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31EEB57-F2AF-7D07-3B75-9313466EBFAD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2" name="그림 91">
                  <a:extLst>
                    <a:ext uri="{FF2B5EF4-FFF2-40B4-BE49-F238E27FC236}">
                      <a16:creationId xmlns:a16="http://schemas.microsoft.com/office/drawing/2014/main" id="{20F41530-BC31-8FCE-4228-25BAA442D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BA2171-59EB-0B0C-58E4-818A6F03030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0B63C7AD-5188-D412-DB27-15169BC10643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40C6A59B-4176-CAD1-372F-53069F045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B829B8E3-2B7E-3A29-7E4D-DB8E6FD94974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316597C8-AB93-82AE-03F4-B1A6E66525DB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492D0EA1-8731-95B6-16FB-09969D453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4A97974-4AAA-DDBC-1EA8-06546B307F9F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21A74D9B-31D8-DF6F-5126-683D772CD8A6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214A726B-7774-9DE3-E771-6170432B3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3E6673A-85FE-B727-61DB-6851EFF4FF15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D8027300-7D9A-0BBF-7870-A91CD186C791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302B4A66-C3FD-1BF8-05B6-E4417246F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FEFA45-541A-0C98-ADED-F4C154F22085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5A48F9BB-9AA2-73BD-F515-1E26BBF8164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D5C83E42-FE14-234C-8740-FE54B02510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97849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9120642-D993-A1E5-458E-50418AABC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8" y="1673875"/>
            <a:ext cx="9264755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EA61D8-AECD-C1BA-2805-945D72DFAE54}"/>
              </a:ext>
            </a:extLst>
          </p:cNvPr>
          <p:cNvSpPr/>
          <p:nvPr/>
        </p:nvSpPr>
        <p:spPr>
          <a:xfrm>
            <a:off x="712706" y="1673874"/>
            <a:ext cx="9266400" cy="5211424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E7C6BDD-6B20-CBE2-E637-D5A82951F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9" y="1673872"/>
            <a:ext cx="9264753" cy="5211424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35E9279-B8BD-E543-FBA7-98E778243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9" y="1673870"/>
            <a:ext cx="9264753" cy="521142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604F3E6-47F9-43D7-C3FD-615D8E538621}"/>
              </a:ext>
            </a:extLst>
          </p:cNvPr>
          <p:cNvSpPr/>
          <p:nvPr/>
        </p:nvSpPr>
        <p:spPr>
          <a:xfrm>
            <a:off x="712706" y="1673872"/>
            <a:ext cx="9266400" cy="5211424"/>
          </a:xfrm>
          <a:custGeom>
            <a:avLst/>
            <a:gdLst>
              <a:gd name="connsiteX0" fmla="*/ 614590 w 9266400"/>
              <a:gd name="connsiteY0" fmla="*/ 524300 h 5211424"/>
              <a:gd name="connsiteX1" fmla="*/ 534204 w 9266400"/>
              <a:gd name="connsiteY1" fmla="*/ 604686 h 5211424"/>
              <a:gd name="connsiteX2" fmla="*/ 534204 w 9266400"/>
              <a:gd name="connsiteY2" fmla="*/ 4600359 h 5211424"/>
              <a:gd name="connsiteX3" fmla="*/ 614590 w 9266400"/>
              <a:gd name="connsiteY3" fmla="*/ 4680745 h 5211424"/>
              <a:gd name="connsiteX4" fmla="*/ 9020662 w 9266400"/>
              <a:gd name="connsiteY4" fmla="*/ 4680745 h 5211424"/>
              <a:gd name="connsiteX5" fmla="*/ 9101048 w 9266400"/>
              <a:gd name="connsiteY5" fmla="*/ 4600359 h 5211424"/>
              <a:gd name="connsiteX6" fmla="*/ 9101048 w 9266400"/>
              <a:gd name="connsiteY6" fmla="*/ 604686 h 5211424"/>
              <a:gd name="connsiteX7" fmla="*/ 9020662 w 9266400"/>
              <a:gd name="connsiteY7" fmla="*/ 524300 h 5211424"/>
              <a:gd name="connsiteX8" fmla="*/ 0 w 9266400"/>
              <a:gd name="connsiteY8" fmla="*/ 0 h 5211424"/>
              <a:gd name="connsiteX9" fmla="*/ 9266400 w 9266400"/>
              <a:gd name="connsiteY9" fmla="*/ 0 h 5211424"/>
              <a:gd name="connsiteX10" fmla="*/ 9266400 w 9266400"/>
              <a:gd name="connsiteY10" fmla="*/ 5211424 h 5211424"/>
              <a:gd name="connsiteX11" fmla="*/ 0 w 9266400"/>
              <a:gd name="connsiteY11" fmla="*/ 5211424 h 521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4">
                <a:moveTo>
                  <a:pt x="614590" y="524300"/>
                </a:moveTo>
                <a:cubicBezTo>
                  <a:pt x="570194" y="524300"/>
                  <a:pt x="534204" y="560290"/>
                  <a:pt x="534204" y="604686"/>
                </a:cubicBezTo>
                <a:lnTo>
                  <a:pt x="534204" y="4600359"/>
                </a:lnTo>
                <a:cubicBezTo>
                  <a:pt x="534204" y="4644755"/>
                  <a:pt x="570194" y="4680745"/>
                  <a:pt x="614590" y="4680745"/>
                </a:cubicBezTo>
                <a:lnTo>
                  <a:pt x="9020662" y="4680745"/>
                </a:lnTo>
                <a:cubicBezTo>
                  <a:pt x="9065058" y="4680745"/>
                  <a:pt x="9101048" y="4644755"/>
                  <a:pt x="9101048" y="4600359"/>
                </a:cubicBezTo>
                <a:lnTo>
                  <a:pt x="9101048" y="604686"/>
                </a:lnTo>
                <a:cubicBezTo>
                  <a:pt x="9101048" y="560290"/>
                  <a:pt x="9065058" y="524300"/>
                  <a:pt x="9020662" y="524300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4"/>
                </a:lnTo>
                <a:lnTo>
                  <a:pt x="0" y="5211424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852AFB-068D-438A-79C8-82C7939FDE54}"/>
              </a:ext>
            </a:extLst>
          </p:cNvPr>
          <p:cNvGrpSpPr/>
          <p:nvPr/>
        </p:nvGrpSpPr>
        <p:grpSpPr>
          <a:xfrm>
            <a:off x="4319078" y="1717891"/>
            <a:ext cx="2053654" cy="548555"/>
            <a:chOff x="8906160" y="2639735"/>
            <a:chExt cx="2053654" cy="46416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D48672-A89E-DFAF-D219-1F1095ADFD17}"/>
                </a:ext>
              </a:extLst>
            </p:cNvPr>
            <p:cNvSpPr/>
            <p:nvPr/>
          </p:nvSpPr>
          <p:spPr>
            <a:xfrm>
              <a:off x="8906160" y="2639735"/>
              <a:ext cx="2053654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연차 신청 내용</a:t>
              </a: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78E89399-CC0D-EBBD-DB6C-E645C357E7C4}"/>
                </a:ext>
              </a:extLst>
            </p:cNvPr>
            <p:cNvSpPr/>
            <p:nvPr/>
          </p:nvSpPr>
          <p:spPr>
            <a:xfrm flipV="1">
              <a:off x="9829342" y="297273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64CE4A-6C9E-CEAA-7E8F-889F1694F0AC}"/>
              </a:ext>
            </a:extLst>
          </p:cNvPr>
          <p:cNvGrpSpPr/>
          <p:nvPr/>
        </p:nvGrpSpPr>
        <p:grpSpPr>
          <a:xfrm>
            <a:off x="1629840" y="3519412"/>
            <a:ext cx="2053654" cy="548556"/>
            <a:chOff x="8906160" y="2516377"/>
            <a:chExt cx="2053654" cy="4641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21015A-ED13-9148-F564-F51F66E72DFA}"/>
                </a:ext>
              </a:extLst>
            </p:cNvPr>
            <p:cNvSpPr/>
            <p:nvPr/>
          </p:nvSpPr>
          <p:spPr>
            <a:xfrm>
              <a:off x="8906160" y="2639734"/>
              <a:ext cx="2053654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신청일</a:t>
              </a: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06C586AB-3FF5-9F6B-2DA0-002248AA4EDB}"/>
                </a:ext>
              </a:extLst>
            </p:cNvPr>
            <p:cNvSpPr/>
            <p:nvPr/>
          </p:nvSpPr>
          <p:spPr>
            <a:xfrm>
              <a:off x="9829342" y="2516377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B943540-C4DC-C7CC-69AA-5C8196BA6775}"/>
              </a:ext>
            </a:extLst>
          </p:cNvPr>
          <p:cNvGrpSpPr/>
          <p:nvPr/>
        </p:nvGrpSpPr>
        <p:grpSpPr>
          <a:xfrm>
            <a:off x="7477203" y="3838874"/>
            <a:ext cx="2053654" cy="548556"/>
            <a:chOff x="8906160" y="2516377"/>
            <a:chExt cx="2053654" cy="46416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28CADDA-668F-402C-0267-D5BDAFB88233}"/>
                </a:ext>
              </a:extLst>
            </p:cNvPr>
            <p:cNvSpPr/>
            <p:nvPr/>
          </p:nvSpPr>
          <p:spPr>
            <a:xfrm>
              <a:off x="8906160" y="2639734"/>
              <a:ext cx="2053654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결재 현황</a:t>
              </a: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EA0A5784-9C37-351C-D309-FEDD6E342778}"/>
                </a:ext>
              </a:extLst>
            </p:cNvPr>
            <p:cNvSpPr/>
            <p:nvPr/>
          </p:nvSpPr>
          <p:spPr>
            <a:xfrm>
              <a:off x="9829342" y="2516377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8C88868-A2C5-F680-2257-AC9F8AD49BD1}"/>
              </a:ext>
            </a:extLst>
          </p:cNvPr>
          <p:cNvGrpSpPr/>
          <p:nvPr/>
        </p:nvGrpSpPr>
        <p:grpSpPr>
          <a:xfrm>
            <a:off x="4858693" y="5847915"/>
            <a:ext cx="2053654" cy="548553"/>
            <a:chOff x="8906160" y="2516377"/>
            <a:chExt cx="2053654" cy="46416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E8A3677-5B85-F2E9-E1A0-1C38F5180EDE}"/>
                </a:ext>
              </a:extLst>
            </p:cNvPr>
            <p:cNvSpPr/>
            <p:nvPr/>
          </p:nvSpPr>
          <p:spPr>
            <a:xfrm>
              <a:off x="8906160" y="2639732"/>
              <a:ext cx="2053654" cy="340810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철회하기</a:t>
              </a: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B826EFD0-7167-8324-013B-0F169710994A}"/>
                </a:ext>
              </a:extLst>
            </p:cNvPr>
            <p:cNvSpPr/>
            <p:nvPr/>
          </p:nvSpPr>
          <p:spPr>
            <a:xfrm>
              <a:off x="9829342" y="2516377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369C4E-1A2D-856A-2645-270CE597556C}"/>
              </a:ext>
            </a:extLst>
          </p:cNvPr>
          <p:cNvGrpSpPr/>
          <p:nvPr/>
        </p:nvGrpSpPr>
        <p:grpSpPr>
          <a:xfrm>
            <a:off x="8376148" y="2119789"/>
            <a:ext cx="1431033" cy="548559"/>
            <a:chOff x="9215185" y="2639731"/>
            <a:chExt cx="1431033" cy="4641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761E1B-8A36-CF95-7DBD-9BF9A4BE3072}"/>
                </a:ext>
              </a:extLst>
            </p:cNvPr>
            <p:cNvSpPr/>
            <p:nvPr/>
          </p:nvSpPr>
          <p:spPr>
            <a:xfrm>
              <a:off x="9215185" y="2639731"/>
              <a:ext cx="1431033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문서 상태</a:t>
              </a: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F45F9C98-5CAF-5E74-39D7-6CD3A8ED08F6}"/>
                </a:ext>
              </a:extLst>
            </p:cNvPr>
            <p:cNvSpPr/>
            <p:nvPr/>
          </p:nvSpPr>
          <p:spPr>
            <a:xfrm flipV="1">
              <a:off x="9829342" y="297273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BB22BDDC-2429-F0BB-244F-3E84762CA03B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연차 신청 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950A8EF-E837-EE7F-0A76-96343BA1EA74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CA5D921-4380-6D14-C53D-522B512EACEE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12229D07-7518-2A01-985B-E4D7B07ECAD8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714A95A-582A-5D28-5407-4B71983752FD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21ABD6-8022-3A53-1E27-27096D14B85C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2F2F6A1-D6C1-3D71-C28E-8E31E6ACFB05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2B45B87D-08B4-8F7C-708B-DF76CA4F1A27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AC5F8F5-1602-87CB-4F39-776BDFFE52FE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5DB8DA0E-78CC-C74C-3448-85F4F38E3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F1218AE7-EF96-8092-F343-95CA830314FC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5A3DC265-091B-3DA1-166C-D2693DEAB19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C1B23F5E-5A6D-9484-4EB3-C1B64FC39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C1ECEA6-8AD3-F5B7-A3FD-0FF715C1C66B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E3524C2-99CA-78EF-73E3-EB609324A72F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5" name="그림 104">
                  <a:extLst>
                    <a:ext uri="{FF2B5EF4-FFF2-40B4-BE49-F238E27FC236}">
                      <a16:creationId xmlns:a16="http://schemas.microsoft.com/office/drawing/2014/main" id="{2A4EE287-2EFF-9D52-BC07-1DE5E533F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898A1FB-F65D-D9B1-D776-BDA2EBBDE412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8189852-E805-2351-931E-1CC016213436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90806944-6679-7835-4DC5-87F68A57B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9E07300B-BA05-BE56-E013-E58FB73796EB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4DB4F22-460E-02E0-DFC5-5EE3BA299429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0A6376D7-7479-2008-8434-2A8F86D63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6A91B7EF-F40A-B654-F1D1-ABD24B46FB09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6FBACD5-4A07-D382-71B0-6B4ED5FDF1CF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949EDE7E-ECE0-A272-15C3-26D64FBBB5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0F42AEB4-9778-0ABA-36B4-77AB15861476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01A2177-64F3-07CD-2BB2-039E1E8FBC74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716674EC-268C-0DB0-B141-F54892E59D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64699F60-9048-6561-CE30-C2B5EF33820D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D29B52F-DBC1-B82E-134A-D770D19DBCE5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A3B88530-8AB8-1565-4621-4BB03C7F6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76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25467C-BEFE-31A7-0696-FFAB85562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9" y="1673872"/>
            <a:ext cx="9264753" cy="521142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9" y="1673872"/>
            <a:ext cx="9264753" cy="521142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A365A8E-9962-3701-9A09-F34226D961F5}"/>
              </a:ext>
            </a:extLst>
          </p:cNvPr>
          <p:cNvSpPr/>
          <p:nvPr/>
        </p:nvSpPr>
        <p:spPr>
          <a:xfrm>
            <a:off x="712706" y="1673872"/>
            <a:ext cx="9266400" cy="5211424"/>
          </a:xfrm>
          <a:custGeom>
            <a:avLst/>
            <a:gdLst>
              <a:gd name="connsiteX0" fmla="*/ 614590 w 9266400"/>
              <a:gd name="connsiteY0" fmla="*/ 524300 h 5211424"/>
              <a:gd name="connsiteX1" fmla="*/ 534204 w 9266400"/>
              <a:gd name="connsiteY1" fmla="*/ 604686 h 5211424"/>
              <a:gd name="connsiteX2" fmla="*/ 534204 w 9266400"/>
              <a:gd name="connsiteY2" fmla="*/ 4600359 h 5211424"/>
              <a:gd name="connsiteX3" fmla="*/ 614590 w 9266400"/>
              <a:gd name="connsiteY3" fmla="*/ 4680745 h 5211424"/>
              <a:gd name="connsiteX4" fmla="*/ 9020662 w 9266400"/>
              <a:gd name="connsiteY4" fmla="*/ 4680745 h 5211424"/>
              <a:gd name="connsiteX5" fmla="*/ 9101048 w 9266400"/>
              <a:gd name="connsiteY5" fmla="*/ 4600359 h 5211424"/>
              <a:gd name="connsiteX6" fmla="*/ 9101048 w 9266400"/>
              <a:gd name="connsiteY6" fmla="*/ 604686 h 5211424"/>
              <a:gd name="connsiteX7" fmla="*/ 9020662 w 9266400"/>
              <a:gd name="connsiteY7" fmla="*/ 524300 h 5211424"/>
              <a:gd name="connsiteX8" fmla="*/ 0 w 9266400"/>
              <a:gd name="connsiteY8" fmla="*/ 0 h 5211424"/>
              <a:gd name="connsiteX9" fmla="*/ 9266400 w 9266400"/>
              <a:gd name="connsiteY9" fmla="*/ 0 h 5211424"/>
              <a:gd name="connsiteX10" fmla="*/ 9266400 w 9266400"/>
              <a:gd name="connsiteY10" fmla="*/ 5211424 h 5211424"/>
              <a:gd name="connsiteX11" fmla="*/ 0 w 9266400"/>
              <a:gd name="connsiteY11" fmla="*/ 5211424 h 521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4">
                <a:moveTo>
                  <a:pt x="614590" y="524300"/>
                </a:moveTo>
                <a:cubicBezTo>
                  <a:pt x="570194" y="524300"/>
                  <a:pt x="534204" y="560290"/>
                  <a:pt x="534204" y="604686"/>
                </a:cubicBezTo>
                <a:lnTo>
                  <a:pt x="534204" y="4600359"/>
                </a:lnTo>
                <a:cubicBezTo>
                  <a:pt x="534204" y="4644755"/>
                  <a:pt x="570194" y="4680745"/>
                  <a:pt x="614590" y="4680745"/>
                </a:cubicBezTo>
                <a:lnTo>
                  <a:pt x="9020662" y="4680745"/>
                </a:lnTo>
                <a:cubicBezTo>
                  <a:pt x="9065058" y="4680745"/>
                  <a:pt x="9101048" y="4644755"/>
                  <a:pt x="9101048" y="4600359"/>
                </a:cubicBezTo>
                <a:lnTo>
                  <a:pt x="9101048" y="604686"/>
                </a:lnTo>
                <a:cubicBezTo>
                  <a:pt x="9101048" y="560290"/>
                  <a:pt x="9065058" y="524300"/>
                  <a:pt x="9020662" y="524300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4"/>
                </a:lnTo>
                <a:lnTo>
                  <a:pt x="0" y="5211424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B93EA5-6892-4AF6-CD97-B8C0C08FED96}"/>
              </a:ext>
            </a:extLst>
          </p:cNvPr>
          <p:cNvGrpSpPr/>
          <p:nvPr/>
        </p:nvGrpSpPr>
        <p:grpSpPr>
          <a:xfrm>
            <a:off x="8376148" y="2119789"/>
            <a:ext cx="1431033" cy="548559"/>
            <a:chOff x="9215185" y="2639731"/>
            <a:chExt cx="1431033" cy="46417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83E586-4456-6005-AD54-21FD209A3245}"/>
                </a:ext>
              </a:extLst>
            </p:cNvPr>
            <p:cNvSpPr/>
            <p:nvPr/>
          </p:nvSpPr>
          <p:spPr>
            <a:xfrm>
              <a:off x="9215185" y="2639731"/>
              <a:ext cx="1431033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진행중</a:t>
              </a: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4CB1D7D5-3D41-07AF-3C4B-311B2297F16A}"/>
                </a:ext>
              </a:extLst>
            </p:cNvPr>
            <p:cNvSpPr/>
            <p:nvPr/>
          </p:nvSpPr>
          <p:spPr>
            <a:xfrm flipV="1">
              <a:off x="9829342" y="297273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D4E1E4B9-5565-1937-1067-5DFBC3FD98AC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연차 신청 보기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3D560DF-B7EF-1036-F3FC-AB3D77FD41B0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722689-3924-DD28-710B-280A41C0B841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8" name="TextBox 5">
              <a:extLst>
                <a:ext uri="{FF2B5EF4-FFF2-40B4-BE49-F238E27FC236}">
                  <a16:creationId xmlns:a16="http://schemas.microsoft.com/office/drawing/2014/main" id="{CBDA242A-E78A-7924-6A9E-483C94510B22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0D66F97-DC3A-9632-B348-E41B398A4C17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944E1C-A912-72BE-3991-1B727368EC45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5C647571-1B89-3163-6B45-148C6E7A8813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40C288-B12D-E50C-4112-4B38BEC22BC3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67B2B6E-6C30-DCAD-5CCA-22FD84B31A74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E048F889-ED37-F7E9-3BF6-5BD56145C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2B48D64B-5F4C-D54A-FA2A-8DD5C680272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2539281-7B4E-6AE7-2D33-AF52DEE4AA83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1E3865AA-3867-D89E-B00A-B1E1AE7276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B09D3B4-BC67-0865-3810-953EC4D5BEA9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C085B03-8592-8C2E-BE6D-A07F772BD4C2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311FA922-11C4-AC49-D3DE-7BDA21332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4E3F39D-DE8E-32BC-186E-E6B8C7B9DCE3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A6FF49F9-B2E1-387A-313C-922D84B78C7C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2294D32E-C407-9F08-6DAB-17DB12E9D7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8A8766A5-8D99-2439-5C41-36B166335E60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2465177-4B7E-E17C-149E-E65B90804973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1C3854E7-6642-FAB9-2944-29B24491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B26CEB67-225E-240D-0234-FA1513345D9D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F78A554B-723F-49CC-86D6-852810599CBA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0ED6E12F-6D61-4649-EFA9-645A5BB3F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C38BF1B-E268-9E88-8384-57AA2FC101E0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CEFC03B2-F82B-6543-77A6-93395260305D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AAF57F7C-731D-74B5-5ECE-0A7854525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2D01999E-B44D-B57A-1D11-CFF84FCC655B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1249A43-7DD9-B860-28E4-9A7960C75922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D5735BE1-2DD7-2F5C-3A13-7A911587B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158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9" y="1673875"/>
            <a:ext cx="9264753" cy="521142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25467C-BEFE-31A7-0696-FFAB85562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31" y="1673873"/>
            <a:ext cx="9264751" cy="521142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A365A8E-9962-3701-9A09-F34226D961F5}"/>
              </a:ext>
            </a:extLst>
          </p:cNvPr>
          <p:cNvSpPr/>
          <p:nvPr/>
        </p:nvSpPr>
        <p:spPr>
          <a:xfrm>
            <a:off x="712706" y="1673872"/>
            <a:ext cx="9266400" cy="5211424"/>
          </a:xfrm>
          <a:custGeom>
            <a:avLst/>
            <a:gdLst>
              <a:gd name="connsiteX0" fmla="*/ 614590 w 9266400"/>
              <a:gd name="connsiteY0" fmla="*/ 524300 h 5211424"/>
              <a:gd name="connsiteX1" fmla="*/ 534204 w 9266400"/>
              <a:gd name="connsiteY1" fmla="*/ 604686 h 5211424"/>
              <a:gd name="connsiteX2" fmla="*/ 534204 w 9266400"/>
              <a:gd name="connsiteY2" fmla="*/ 4600359 h 5211424"/>
              <a:gd name="connsiteX3" fmla="*/ 614590 w 9266400"/>
              <a:gd name="connsiteY3" fmla="*/ 4680745 h 5211424"/>
              <a:gd name="connsiteX4" fmla="*/ 9020662 w 9266400"/>
              <a:gd name="connsiteY4" fmla="*/ 4680745 h 5211424"/>
              <a:gd name="connsiteX5" fmla="*/ 9101048 w 9266400"/>
              <a:gd name="connsiteY5" fmla="*/ 4600359 h 5211424"/>
              <a:gd name="connsiteX6" fmla="*/ 9101048 w 9266400"/>
              <a:gd name="connsiteY6" fmla="*/ 604686 h 5211424"/>
              <a:gd name="connsiteX7" fmla="*/ 9020662 w 9266400"/>
              <a:gd name="connsiteY7" fmla="*/ 524300 h 5211424"/>
              <a:gd name="connsiteX8" fmla="*/ 0 w 9266400"/>
              <a:gd name="connsiteY8" fmla="*/ 0 h 5211424"/>
              <a:gd name="connsiteX9" fmla="*/ 9266400 w 9266400"/>
              <a:gd name="connsiteY9" fmla="*/ 0 h 5211424"/>
              <a:gd name="connsiteX10" fmla="*/ 9266400 w 9266400"/>
              <a:gd name="connsiteY10" fmla="*/ 5211424 h 5211424"/>
              <a:gd name="connsiteX11" fmla="*/ 0 w 9266400"/>
              <a:gd name="connsiteY11" fmla="*/ 5211424 h 521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4">
                <a:moveTo>
                  <a:pt x="614590" y="524300"/>
                </a:moveTo>
                <a:cubicBezTo>
                  <a:pt x="570194" y="524300"/>
                  <a:pt x="534204" y="560290"/>
                  <a:pt x="534204" y="604686"/>
                </a:cubicBezTo>
                <a:lnTo>
                  <a:pt x="534204" y="4600359"/>
                </a:lnTo>
                <a:cubicBezTo>
                  <a:pt x="534204" y="4644755"/>
                  <a:pt x="570194" y="4680745"/>
                  <a:pt x="614590" y="4680745"/>
                </a:cubicBezTo>
                <a:lnTo>
                  <a:pt x="9020662" y="4680745"/>
                </a:lnTo>
                <a:cubicBezTo>
                  <a:pt x="9065058" y="4680745"/>
                  <a:pt x="9101048" y="4644755"/>
                  <a:pt x="9101048" y="4600359"/>
                </a:cubicBezTo>
                <a:lnTo>
                  <a:pt x="9101048" y="604686"/>
                </a:lnTo>
                <a:cubicBezTo>
                  <a:pt x="9101048" y="560290"/>
                  <a:pt x="9065058" y="524300"/>
                  <a:pt x="9020662" y="524300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4"/>
                </a:lnTo>
                <a:lnTo>
                  <a:pt x="0" y="5211424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374FA-7B88-8B2A-8671-66C26795B750}"/>
              </a:ext>
            </a:extLst>
          </p:cNvPr>
          <p:cNvGrpSpPr/>
          <p:nvPr/>
        </p:nvGrpSpPr>
        <p:grpSpPr>
          <a:xfrm>
            <a:off x="8376148" y="2119789"/>
            <a:ext cx="1431033" cy="548559"/>
            <a:chOff x="9215185" y="2639731"/>
            <a:chExt cx="1431033" cy="4641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0944B2-9359-3D87-1510-8C713DE774B4}"/>
                </a:ext>
              </a:extLst>
            </p:cNvPr>
            <p:cNvSpPr/>
            <p:nvPr/>
          </p:nvSpPr>
          <p:spPr>
            <a:xfrm>
              <a:off x="9215185" y="2639731"/>
              <a:ext cx="1431033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승인</a:t>
              </a: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E4CD06-C182-09F5-C04F-D7B0C2466A97}"/>
                </a:ext>
              </a:extLst>
            </p:cNvPr>
            <p:cNvSpPr/>
            <p:nvPr/>
          </p:nvSpPr>
          <p:spPr>
            <a:xfrm flipV="1">
              <a:off x="9829342" y="297273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4E713578-3F4D-96C0-14C9-56B0CF1DDA75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연차 신청 보기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7F7C847-406E-300D-58E1-5BBAA29ABD97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417222D-0FB7-F75D-547B-25930C7BC294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8" name="TextBox 5">
              <a:extLst>
                <a:ext uri="{FF2B5EF4-FFF2-40B4-BE49-F238E27FC236}">
                  <a16:creationId xmlns:a16="http://schemas.microsoft.com/office/drawing/2014/main" id="{5C8CAA2E-5F9F-6C16-4D06-7550B091A153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AEBC454-1F3C-9239-3841-D3EBDAB56201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C6E2BE-2EB2-3085-1557-C86EF24C3291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16CDB22-A1BE-92A7-EDCF-8531294A4EBC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3E07F9E-B717-7A17-2D32-3260EED42F97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CDB5E8F-4168-5416-5142-16FD31CCCD51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DA0F23BC-ABE9-4A65-375B-D6BE225A9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2EAE644E-00D8-8EC6-DFD2-006C6D0D5A05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AB182C9-D53D-644E-0487-B00E31F038E4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27CEAD3D-57F6-D984-2969-EA2C28E8B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2C08605-899A-1484-B25D-B959C376BBAA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8EAA3C1-5238-52F7-8519-92918BAA83BF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482957AA-410A-19F7-D4CD-AF4E990D5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1A24CF7-B292-1BD0-AB5D-60D090302A07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419E7616-52FA-E398-E913-A38C88C86664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49F752C0-0BAD-8EBA-6B04-1A707751A8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2E2D5A19-21A6-B6BF-B900-6CAB864CAD02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0DEEF87E-9B04-CC9C-FB14-8F9B08D560E9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611A1E76-3273-BD6E-6A4F-15BB58683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FEA0BD0-BDAA-F5B4-4D13-E336067DF8BF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4672987D-3E67-0350-47C9-2AC3EDCD6A74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BF062DD3-8297-606C-AC13-F1EA3A819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CA6B781D-6BEE-9536-AA42-04AB50D983EB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32F4DE48-B43C-4358-C33E-CFEEEA51FFBE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CBB62AA6-0054-895C-0D97-BA43C5BB86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E95EC89-30AE-5D31-1BE4-58D82C255850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826B90EB-BBD7-4812-6A4D-784514D30776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EB9B9C99-41E7-6926-6BD6-99DE9EE3FE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0624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25467C-BEFE-31A7-0696-FFAB85562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30" y="1673872"/>
            <a:ext cx="9264751" cy="521142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4D572E-2CD5-2044-610B-4E325FDD4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30" y="1673871"/>
            <a:ext cx="9264751" cy="521142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A365A8E-9962-3701-9A09-F34226D961F5}"/>
              </a:ext>
            </a:extLst>
          </p:cNvPr>
          <p:cNvSpPr/>
          <p:nvPr/>
        </p:nvSpPr>
        <p:spPr>
          <a:xfrm>
            <a:off x="712706" y="1673872"/>
            <a:ext cx="9266400" cy="5211424"/>
          </a:xfrm>
          <a:custGeom>
            <a:avLst/>
            <a:gdLst>
              <a:gd name="connsiteX0" fmla="*/ 614590 w 9266400"/>
              <a:gd name="connsiteY0" fmla="*/ 524300 h 5211424"/>
              <a:gd name="connsiteX1" fmla="*/ 534204 w 9266400"/>
              <a:gd name="connsiteY1" fmla="*/ 604686 h 5211424"/>
              <a:gd name="connsiteX2" fmla="*/ 534204 w 9266400"/>
              <a:gd name="connsiteY2" fmla="*/ 4600359 h 5211424"/>
              <a:gd name="connsiteX3" fmla="*/ 614590 w 9266400"/>
              <a:gd name="connsiteY3" fmla="*/ 4680745 h 5211424"/>
              <a:gd name="connsiteX4" fmla="*/ 9020662 w 9266400"/>
              <a:gd name="connsiteY4" fmla="*/ 4680745 h 5211424"/>
              <a:gd name="connsiteX5" fmla="*/ 9101048 w 9266400"/>
              <a:gd name="connsiteY5" fmla="*/ 4600359 h 5211424"/>
              <a:gd name="connsiteX6" fmla="*/ 9101048 w 9266400"/>
              <a:gd name="connsiteY6" fmla="*/ 604686 h 5211424"/>
              <a:gd name="connsiteX7" fmla="*/ 9020662 w 9266400"/>
              <a:gd name="connsiteY7" fmla="*/ 524300 h 5211424"/>
              <a:gd name="connsiteX8" fmla="*/ 0 w 9266400"/>
              <a:gd name="connsiteY8" fmla="*/ 0 h 5211424"/>
              <a:gd name="connsiteX9" fmla="*/ 9266400 w 9266400"/>
              <a:gd name="connsiteY9" fmla="*/ 0 h 5211424"/>
              <a:gd name="connsiteX10" fmla="*/ 9266400 w 9266400"/>
              <a:gd name="connsiteY10" fmla="*/ 5211424 h 5211424"/>
              <a:gd name="connsiteX11" fmla="*/ 0 w 9266400"/>
              <a:gd name="connsiteY11" fmla="*/ 5211424 h 521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4">
                <a:moveTo>
                  <a:pt x="614590" y="524300"/>
                </a:moveTo>
                <a:cubicBezTo>
                  <a:pt x="570194" y="524300"/>
                  <a:pt x="534204" y="560290"/>
                  <a:pt x="534204" y="604686"/>
                </a:cubicBezTo>
                <a:lnTo>
                  <a:pt x="534204" y="4600359"/>
                </a:lnTo>
                <a:cubicBezTo>
                  <a:pt x="534204" y="4644755"/>
                  <a:pt x="570194" y="4680745"/>
                  <a:pt x="614590" y="4680745"/>
                </a:cubicBezTo>
                <a:lnTo>
                  <a:pt x="9020662" y="4680745"/>
                </a:lnTo>
                <a:cubicBezTo>
                  <a:pt x="9065058" y="4680745"/>
                  <a:pt x="9101048" y="4644755"/>
                  <a:pt x="9101048" y="4600359"/>
                </a:cubicBezTo>
                <a:lnTo>
                  <a:pt x="9101048" y="604686"/>
                </a:lnTo>
                <a:cubicBezTo>
                  <a:pt x="9101048" y="560290"/>
                  <a:pt x="9065058" y="524300"/>
                  <a:pt x="9020662" y="524300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4"/>
                </a:lnTo>
                <a:lnTo>
                  <a:pt x="0" y="5211424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8022CE-2E1A-69D4-F626-6045D258BA66}"/>
              </a:ext>
            </a:extLst>
          </p:cNvPr>
          <p:cNvGrpSpPr/>
          <p:nvPr/>
        </p:nvGrpSpPr>
        <p:grpSpPr>
          <a:xfrm>
            <a:off x="8376148" y="2119789"/>
            <a:ext cx="1431033" cy="548559"/>
            <a:chOff x="9215185" y="2639731"/>
            <a:chExt cx="1431033" cy="4641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BC0B3B-037C-DBBB-E264-A22777FAA7DC}"/>
                </a:ext>
              </a:extLst>
            </p:cNvPr>
            <p:cNvSpPr/>
            <p:nvPr/>
          </p:nvSpPr>
          <p:spPr>
            <a:xfrm>
              <a:off x="9215185" y="2639731"/>
              <a:ext cx="1431033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반려</a:t>
              </a: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180053F7-2972-9389-23CC-5434EE54CB63}"/>
                </a:ext>
              </a:extLst>
            </p:cNvPr>
            <p:cNvSpPr/>
            <p:nvPr/>
          </p:nvSpPr>
          <p:spPr>
            <a:xfrm flipV="1">
              <a:off x="9829342" y="297273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평행 사변형 65">
            <a:extLst>
              <a:ext uri="{FF2B5EF4-FFF2-40B4-BE49-F238E27FC236}">
                <a16:creationId xmlns:a16="http://schemas.microsoft.com/office/drawing/2014/main" id="{66E0C01D-A4B9-13C7-BDB3-23846F9A23BA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연차 신청 보기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DB379E6-EDB8-3E8A-68A7-4280F31B126C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ED6BCE-BBE1-B584-420C-597741403663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9" name="TextBox 5">
              <a:extLst>
                <a:ext uri="{FF2B5EF4-FFF2-40B4-BE49-F238E27FC236}">
                  <a16:creationId xmlns:a16="http://schemas.microsoft.com/office/drawing/2014/main" id="{3F0CCB56-44D3-97E8-F362-E68046A5F3FE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C0D5E16-F662-C45D-564C-4FE2CE5825C4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ED41C-047C-4DA4-B81A-0A4D85314A17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CC52F6E-B121-CDFE-D344-F721D68D8F5D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3F828A1B-9608-4132-AB83-852BD5B6ABB9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6F13153-BCEA-828B-E054-DE99C82191C6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F9D6C8F-3232-6145-D459-4ACB4FBFD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33D0921-901A-F2C6-62DB-54223F7C713C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FAA2C3F-61A7-9A40-52DA-E8B45EFC4BAA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EB416EE7-D101-C478-D1C1-9BE0C9B5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4AA7E491-CF2E-C768-52E8-AA59797CA6FE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B4EBE05-55D5-8FE6-14E5-0584A51211F0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2" name="그림 91">
                  <a:extLst>
                    <a:ext uri="{FF2B5EF4-FFF2-40B4-BE49-F238E27FC236}">
                      <a16:creationId xmlns:a16="http://schemas.microsoft.com/office/drawing/2014/main" id="{66EC92B1-61DB-101C-6D80-0B27D98AB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B39545DA-54F2-2AFB-5DFE-2AD0B3D8CF28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7BE73020-E567-35F9-3C50-F01EB21B4676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D41D61FB-C497-BAC8-347A-55CE2E917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C50E35FB-E235-E9BE-261E-4C0AD01D6089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732A6AD9-25B6-14E9-CCA9-54677712E505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CB6221F8-1106-08A1-9258-A622E9C244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78000FA-E314-D0B4-0F48-D7510F392073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DFDE47D-E0DB-8F37-3CBE-1B269B32C3DF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97AEFDFC-7797-BC27-C2D7-B534F7AC60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42CD1C5C-7826-31BB-E3AF-DAB6E2DCEC24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9EE385-16AC-25F2-81AD-2F965A7E0705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1BC5D454-B7B1-C6BF-8031-C1E5B19A9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3D28BF7A-6C5F-0163-D1BA-D6A9D0A07B9F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5AAD929A-4119-C190-36DF-6A60DCCFD63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AAF21469-4B34-EF81-96E5-9A7FC3D10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8496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25467C-BEFE-31A7-0696-FFAB85562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30" y="1673872"/>
            <a:ext cx="9264751" cy="521142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18CA3B-C95D-5275-1662-F3DE828B9B17}"/>
              </a:ext>
            </a:extLst>
          </p:cNvPr>
          <p:cNvSpPr/>
          <p:nvPr/>
        </p:nvSpPr>
        <p:spPr>
          <a:xfrm>
            <a:off x="712706" y="1673874"/>
            <a:ext cx="9266400" cy="5211424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E1881D-46F4-7BF6-33F8-8C9CFBF9F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30" y="1673869"/>
            <a:ext cx="9264751" cy="521142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AEB6355-C6FF-7DAE-5B04-8F39A4A61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31" y="1673869"/>
            <a:ext cx="9264750" cy="521142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6AAB4C-225D-94F6-7606-2EBC70D8DE64}"/>
              </a:ext>
            </a:extLst>
          </p:cNvPr>
          <p:cNvGrpSpPr/>
          <p:nvPr/>
        </p:nvGrpSpPr>
        <p:grpSpPr>
          <a:xfrm>
            <a:off x="7038109" y="5530777"/>
            <a:ext cx="1565521" cy="710050"/>
            <a:chOff x="9549312" y="2379725"/>
            <a:chExt cx="1565521" cy="60081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91B5DA-5012-99F1-53A7-B28937D4E7A1}"/>
                </a:ext>
              </a:extLst>
            </p:cNvPr>
            <p:cNvSpPr/>
            <p:nvPr/>
          </p:nvSpPr>
          <p:spPr>
            <a:xfrm>
              <a:off x="9549312" y="2379725"/>
              <a:ext cx="1410502" cy="600818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연차 내역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조회하기</a:t>
              </a: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1B05D46E-F385-8B86-0DB1-3AC9CBC430BF}"/>
                </a:ext>
              </a:extLst>
            </p:cNvPr>
            <p:cNvSpPr/>
            <p:nvPr/>
          </p:nvSpPr>
          <p:spPr>
            <a:xfrm rot="5400000">
              <a:off x="10949623" y="2583252"/>
              <a:ext cx="175400" cy="155020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8AF5F5-4AD8-D030-71FD-5C70CE71A1BE}"/>
              </a:ext>
            </a:extLst>
          </p:cNvPr>
          <p:cNvGrpSpPr/>
          <p:nvPr/>
        </p:nvGrpSpPr>
        <p:grpSpPr>
          <a:xfrm>
            <a:off x="1801692" y="3243982"/>
            <a:ext cx="2053654" cy="767499"/>
            <a:chOff x="8906160" y="2528152"/>
            <a:chExt cx="2053654" cy="64943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CFDD9E-BF9F-9F5B-253B-BEA295A6175E}"/>
                </a:ext>
              </a:extLst>
            </p:cNvPr>
            <p:cNvSpPr/>
            <p:nvPr/>
          </p:nvSpPr>
          <p:spPr>
            <a:xfrm>
              <a:off x="8906160" y="2644518"/>
              <a:ext cx="2053654" cy="533064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부서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직급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 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이름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검색 가능</a:t>
              </a: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D1FE463A-7087-3EA5-925C-F08E350A45F9}"/>
                </a:ext>
              </a:extLst>
            </p:cNvPr>
            <p:cNvSpPr/>
            <p:nvPr/>
          </p:nvSpPr>
          <p:spPr>
            <a:xfrm>
              <a:off x="9829342" y="2528152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7146BF1-828B-C3AD-E632-BCBAE7347B13}"/>
              </a:ext>
            </a:extLst>
          </p:cNvPr>
          <p:cNvSpPr/>
          <p:nvPr/>
        </p:nvSpPr>
        <p:spPr>
          <a:xfrm>
            <a:off x="711881" y="1673866"/>
            <a:ext cx="9266400" cy="5211425"/>
          </a:xfrm>
          <a:custGeom>
            <a:avLst/>
            <a:gdLst>
              <a:gd name="connsiteX0" fmla="*/ 625552 w 9266400"/>
              <a:gd name="connsiteY0" fmla="*/ 533618 h 5211425"/>
              <a:gd name="connsiteX1" fmla="*/ 538023 w 9266400"/>
              <a:gd name="connsiteY1" fmla="*/ 621147 h 5211425"/>
              <a:gd name="connsiteX2" fmla="*/ 538023 w 9266400"/>
              <a:gd name="connsiteY2" fmla="*/ 4971909 h 5211425"/>
              <a:gd name="connsiteX3" fmla="*/ 625552 w 9266400"/>
              <a:gd name="connsiteY3" fmla="*/ 5059438 h 5211425"/>
              <a:gd name="connsiteX4" fmla="*/ 8944129 w 9266400"/>
              <a:gd name="connsiteY4" fmla="*/ 5059438 h 5211425"/>
              <a:gd name="connsiteX5" fmla="*/ 9031658 w 9266400"/>
              <a:gd name="connsiteY5" fmla="*/ 4971909 h 5211425"/>
              <a:gd name="connsiteX6" fmla="*/ 9031658 w 9266400"/>
              <a:gd name="connsiteY6" fmla="*/ 621147 h 5211425"/>
              <a:gd name="connsiteX7" fmla="*/ 8944129 w 9266400"/>
              <a:gd name="connsiteY7" fmla="*/ 533618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25552" y="533618"/>
                </a:moveTo>
                <a:cubicBezTo>
                  <a:pt x="577211" y="533618"/>
                  <a:pt x="538023" y="572806"/>
                  <a:pt x="538023" y="621147"/>
                </a:cubicBezTo>
                <a:lnTo>
                  <a:pt x="538023" y="4971909"/>
                </a:lnTo>
                <a:cubicBezTo>
                  <a:pt x="538023" y="5020250"/>
                  <a:pt x="577211" y="5059438"/>
                  <a:pt x="625552" y="5059438"/>
                </a:cubicBezTo>
                <a:lnTo>
                  <a:pt x="8944129" y="5059438"/>
                </a:lnTo>
                <a:cubicBezTo>
                  <a:pt x="8992470" y="5059438"/>
                  <a:pt x="9031658" y="5020250"/>
                  <a:pt x="9031658" y="4971909"/>
                </a:cubicBezTo>
                <a:lnTo>
                  <a:pt x="9031658" y="621147"/>
                </a:lnTo>
                <a:cubicBezTo>
                  <a:pt x="9031658" y="572806"/>
                  <a:pt x="8992470" y="533618"/>
                  <a:pt x="8944129" y="533618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C50853-C994-DDB2-1010-4CFC0801EB23}"/>
              </a:ext>
            </a:extLst>
          </p:cNvPr>
          <p:cNvGrpSpPr/>
          <p:nvPr/>
        </p:nvGrpSpPr>
        <p:grpSpPr>
          <a:xfrm>
            <a:off x="979655" y="1750257"/>
            <a:ext cx="2053654" cy="775762"/>
            <a:chOff x="8906160" y="2447480"/>
            <a:chExt cx="2053654" cy="65642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CFB11E-04AD-74FB-33B2-7FBA17E07EA6}"/>
                </a:ext>
              </a:extLst>
            </p:cNvPr>
            <p:cNvSpPr/>
            <p:nvPr/>
          </p:nvSpPr>
          <p:spPr>
            <a:xfrm>
              <a:off x="8906160" y="2447480"/>
              <a:ext cx="2053654" cy="533065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관리자 로그인 시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메뉴 활성화</a:t>
              </a: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4350295F-8239-79CC-883C-0B6BA494E87A}"/>
                </a:ext>
              </a:extLst>
            </p:cNvPr>
            <p:cNvSpPr/>
            <p:nvPr/>
          </p:nvSpPr>
          <p:spPr>
            <a:xfrm flipV="1">
              <a:off x="9829342" y="2972730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466C19-F182-D3AE-AA53-103CBF2B6FCE}"/>
              </a:ext>
            </a:extLst>
          </p:cNvPr>
          <p:cNvGrpSpPr/>
          <p:nvPr/>
        </p:nvGrpSpPr>
        <p:grpSpPr>
          <a:xfrm>
            <a:off x="8058548" y="2380235"/>
            <a:ext cx="1815125" cy="536947"/>
            <a:chOff x="8906160" y="2644518"/>
            <a:chExt cx="1815125" cy="454345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177BAB3F-A16B-E88E-09A5-EC86E30FADA8}"/>
                </a:ext>
              </a:extLst>
            </p:cNvPr>
            <p:cNvSpPr/>
            <p:nvPr/>
          </p:nvSpPr>
          <p:spPr>
            <a:xfrm flipV="1">
              <a:off x="9710077" y="2967691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76D74F-FEEC-42DE-2E23-3610E5DDA46E}"/>
                </a:ext>
              </a:extLst>
            </p:cNvPr>
            <p:cNvSpPr/>
            <p:nvPr/>
          </p:nvSpPr>
          <p:spPr>
            <a:xfrm>
              <a:off x="8906160" y="2644518"/>
              <a:ext cx="1815125" cy="336026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연차 부여 버튼</a:t>
              </a:r>
            </a:p>
          </p:txBody>
        </p:sp>
      </p:grpSp>
      <p:sp>
        <p:nvSpPr>
          <p:cNvPr id="77" name="평행 사변형 76">
            <a:extLst>
              <a:ext uri="{FF2B5EF4-FFF2-40B4-BE49-F238E27FC236}">
                <a16:creationId xmlns:a16="http://schemas.microsoft.com/office/drawing/2014/main" id="{8E82C410-8FDF-AF62-7A46-F332687BE5D3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연차 조회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F5C93C-750B-CDDD-6C0D-AEA16A782BA5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05F1812-8BF7-8767-D433-3473FDDBADE6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80" name="TextBox 5">
              <a:extLst>
                <a:ext uri="{FF2B5EF4-FFF2-40B4-BE49-F238E27FC236}">
                  <a16:creationId xmlns:a16="http://schemas.microsoft.com/office/drawing/2014/main" id="{30FD95F2-9CB8-C70C-E91B-8ED8A9E6B712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026CB01-7572-9773-EC05-C412594BD576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207F7F-F5A2-E9C9-0CAA-D72705960041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E93A4C5-CD3C-B8CC-BFE0-4B6BFE41DDA8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A3F83FA-EBD9-0BC0-B437-BE4EC1E67D3D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082E3B0B-FB8C-961E-DE6C-32180918822F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71323231-4F2A-6B4C-ECC3-B12F246EB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381D83AB-6F01-7670-67B5-A5E6748FD311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80FD867-160D-5281-CBD8-0F699897D891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5" name="그림 104">
                  <a:extLst>
                    <a:ext uri="{FF2B5EF4-FFF2-40B4-BE49-F238E27FC236}">
                      <a16:creationId xmlns:a16="http://schemas.microsoft.com/office/drawing/2014/main" id="{EA366F09-5AEF-5746-4C2E-E5D0D2BAC7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969B1E6C-193F-AEE2-191D-9286C35199B8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57A8D3B-C1FB-1E68-9D2F-765D5B7D344E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21B12717-AD7A-C09B-02AA-FE3B4CFD1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C61B561-CFFE-4352-6541-63366CDF033E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7B154F4-5338-8DFD-3C2E-3182A5E0BB25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FBF0A840-F1D0-B8D0-5E6F-61F46F8B1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9B276FC-93EA-5A93-0D32-66B25530F10E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10BF78-0ADC-F3D8-381C-13EC64F94B58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22F142B2-F889-71DF-3372-ED28DA52ED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42E0FD7-6245-E428-FD40-CF79B2C719D6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4450B70-4450-E810-AD47-CA4C14232839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ADE0138F-1082-7A93-B2D2-3063B476FE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70AAF864-1FAC-4A06-22A0-C23E69B72A48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95CCA85-5952-586C-8F4F-565E0FAC2889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4A3D5FA3-F386-F2EA-9D00-1C58291A8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DFA79DCE-2E97-CBC2-A178-10B789154439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B178AA3-9BC5-6420-3875-D7B1B74E57FB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2063959-C025-AD23-3E49-CDCFD74E76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0120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25467C-BEFE-31A7-0696-FFAB85562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30" y="1673872"/>
            <a:ext cx="9264751" cy="5211423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851761-CC79-8129-3786-560B44B3C47F}"/>
              </a:ext>
            </a:extLst>
          </p:cNvPr>
          <p:cNvSpPr/>
          <p:nvPr/>
        </p:nvSpPr>
        <p:spPr>
          <a:xfrm>
            <a:off x="713530" y="1673871"/>
            <a:ext cx="9266400" cy="5211424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0B11B4-F6D6-AAE7-43CA-656D640E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05" y="3030383"/>
            <a:ext cx="5759999" cy="2160000"/>
          </a:xfrm>
          <a:prstGeom prst="rect">
            <a:avLst/>
          </a:prstGeom>
        </p:spPr>
      </p:pic>
      <p:sp>
        <p:nvSpPr>
          <p:cNvPr id="94" name="평행 사변형 93">
            <a:extLst>
              <a:ext uri="{FF2B5EF4-FFF2-40B4-BE49-F238E27FC236}">
                <a16:creationId xmlns:a16="http://schemas.microsoft.com/office/drawing/2014/main" id="{D95609F4-97DE-16A3-5FAB-4A51F764A064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연차 내역 조회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ABB068-9541-8242-637E-3B25E272B60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28CB855-40FC-8CFF-DB80-F87F59AC78F6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97" name="TextBox 5">
              <a:extLst>
                <a:ext uri="{FF2B5EF4-FFF2-40B4-BE49-F238E27FC236}">
                  <a16:creationId xmlns:a16="http://schemas.microsoft.com/office/drawing/2014/main" id="{71DD63E1-B8EB-4E05-8376-0A27AA9D4350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C4B9854-1123-465F-581D-4E1FE5F9A12A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28EE8D4-563E-83E6-9590-323570635A45}"/>
                </a:ext>
              </a:extLst>
            </p:cNvPr>
            <p:cNvSpPr/>
            <p:nvPr/>
          </p:nvSpPr>
          <p:spPr>
            <a:xfrm>
              <a:off x="5987468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연차</a:t>
              </a: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2BCBFB5-4155-E0BF-03D9-B34D73426917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E9B6ACEF-B4D4-52A3-CF76-B5FF748A72B1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6F0B5AC-023C-464D-74DC-12F35BF86011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4" name="그림 123">
                  <a:extLst>
                    <a:ext uri="{FF2B5EF4-FFF2-40B4-BE49-F238E27FC236}">
                      <a16:creationId xmlns:a16="http://schemas.microsoft.com/office/drawing/2014/main" id="{BB0F9C30-9CB4-4A8E-1362-F61A5CEE4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949007A6-D9B3-68F2-3AFE-A20FC241BEAA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BA27A4F-D99F-09EE-16BC-ACF179E31B9A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2" name="그림 121">
                  <a:extLst>
                    <a:ext uri="{FF2B5EF4-FFF2-40B4-BE49-F238E27FC236}">
                      <a16:creationId xmlns:a16="http://schemas.microsoft.com/office/drawing/2014/main" id="{3B9703C2-3505-23DB-79D6-2B30EFD87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ED01118C-A8D4-8EA3-13CF-DD7C94D2C169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D05A017-65F5-5426-61C3-D59A2B0A24B3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126D8E5D-3CDC-FBAD-DB62-863106755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3B9A6CF8-F299-6C0E-AF8D-58AB8139EA7F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1F15C09-15BE-33F8-6668-53C481716870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" name="그림 117">
                  <a:extLst>
                    <a:ext uri="{FF2B5EF4-FFF2-40B4-BE49-F238E27FC236}">
                      <a16:creationId xmlns:a16="http://schemas.microsoft.com/office/drawing/2014/main" id="{EDAED5A7-7AD0-60F2-AAFA-B8C76167F6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F56E2CE-4DCA-46F6-3AC5-6D651BA7E1B6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8B72E09-8F67-6952-AAE1-97052F38F4E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A9443CE6-D2A4-BEDA-7EAD-E7AD8E54F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00670CE-F1B2-AEAB-4F1F-EDB64FE5A264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EB865D8-EF77-3BA1-556E-858013B76B64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4" name="그림 113">
                  <a:extLst>
                    <a:ext uri="{FF2B5EF4-FFF2-40B4-BE49-F238E27FC236}">
                      <a16:creationId xmlns:a16="http://schemas.microsoft.com/office/drawing/2014/main" id="{0F390987-F361-DDBC-C173-EBFDEDE403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E9C0E37-BD26-F7DE-ABD3-C41C7D34BBD6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79975CB-FB59-7C31-8205-AB4F815DFCDA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EBD1ED18-920C-0295-DAF2-AF41CD309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81C74273-656C-6B85-F694-D9CB49E1065C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F0821EA-7D70-CCFB-C514-70E497AC57AA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C907707B-AF30-1FDB-5E1E-F120319859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303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50</a:t>
            </a:fld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67B918-13A2-D52A-952D-D8F505226A4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9C0932-E32A-EF9D-A984-55A06CA700B9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CFD2EC95-660B-EC68-527A-5CD209F4D0B9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4D2EC09-70A8-65B8-66C2-9573C0F9FE07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67A6B24-DEAD-34A5-7386-84ADBCE4255A}"/>
                </a:ext>
              </a:extLst>
            </p:cNvPr>
            <p:cNvSpPr/>
            <p:nvPr/>
          </p:nvSpPr>
          <p:spPr>
            <a:xfrm>
              <a:off x="6582287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기안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AFFD797-F118-DD4B-1FCA-98F3E52145FE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2662027-0E22-470D-9CD6-704B5E1BDDC8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40084A28-8236-E762-B08E-E43A190A34F4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67FA53A8-5EC7-C085-F7EE-67A1C8133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7B2764D-576F-08DC-5081-F30AC3A5A648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EABB545-53CC-D3B4-679E-BAFDFA974B6A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64E0A0AC-F84B-93BB-5A89-739435ECE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1088BB-A7D5-D2EC-B4A0-405D4B50F2ED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9798E1A4-46A6-EF15-B501-FF707DEE5A8E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088B2805-46F4-E1E3-D485-4F68604B6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239AA2E-C817-784C-6CC5-392038B40E44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0951A927-EC48-8744-B995-F86B9867982B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789CD385-5FAF-8FFB-5338-1972C02C3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F09790E-9C18-BDA8-9E6C-BC2117704C91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37BDBF73-02E3-FC6F-A98E-D72154D4A423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C6F3F0A7-2780-EB64-DF11-2744DC1F4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B3AB436C-BD53-CABC-2D8A-BD8E1792DC0B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A705A5F2-E6DD-0024-DD9F-9045E3145063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BDC88FA1-CE8F-CF0A-BD03-A13FB10E0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AA7A489A-4288-A1A3-510A-A5D7B8D8CC3A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9FF5E62-C4C4-66B8-0FBF-9AAD93E5CF35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F5666595-9375-A09B-1352-A6F9C1A91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EF8E432-E244-3B32-8133-6CC96D47B54A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63D54E8C-9493-5F27-0218-E1DF6FDE5A1D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E395D010-08A0-BDB0-3C38-07BABEC7E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EF2E96A8-A4ED-A913-7B04-4B2E7ADE27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4197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9BD6B3C-1570-7D5A-8B04-FD9BFF7B0ED7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B0520F-C74A-9418-D0D6-074D83843FF0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01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3F35F868-CFC6-B17E-252B-C458AF8678F1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프로젝트</a:t>
              </a:r>
              <a:r>
                <a:rPr lang="en-US" altLang="ko-KR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 </a:t>
              </a: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개요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CC3F18-87B4-1DF4-F4BF-3E5A8487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4D8A2C9-C8D1-1684-5863-8D9504DEBCAF}"/>
              </a:ext>
            </a:extLst>
          </p:cNvPr>
          <p:cNvGrpSpPr/>
          <p:nvPr/>
        </p:nvGrpSpPr>
        <p:grpSpPr>
          <a:xfrm>
            <a:off x="571863" y="2283651"/>
            <a:ext cx="3024002" cy="4068515"/>
            <a:chOff x="571863" y="2283651"/>
            <a:chExt cx="3024002" cy="40685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31CBD3-EE63-9DD0-778A-A5BD7ECC31BF}"/>
                </a:ext>
              </a:extLst>
            </p:cNvPr>
            <p:cNvSpPr txBox="1"/>
            <p:nvPr/>
          </p:nvSpPr>
          <p:spPr>
            <a:xfrm>
              <a:off x="571863" y="4088265"/>
              <a:ext cx="3023999" cy="168700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defRPr/>
              </a:pPr>
              <a:r>
                <a:rPr lang="ko-KR" altLang="en-US" sz="3454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인사</a:t>
              </a:r>
              <a:endParaRPr lang="en-US" altLang="ko-KR" sz="3454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3454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관리</a:t>
              </a:r>
              <a:endParaRPr lang="en-US" altLang="ko-KR" sz="3454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3454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시스템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904132-4264-7361-3D2F-A79F05A3FED1}"/>
                </a:ext>
              </a:extLst>
            </p:cNvPr>
            <p:cNvSpPr txBox="1"/>
            <p:nvPr/>
          </p:nvSpPr>
          <p:spPr>
            <a:xfrm>
              <a:off x="571864" y="2283651"/>
              <a:ext cx="3023999" cy="118846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7123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</a:t>
              </a:r>
              <a:endParaRPr lang="ko-KR" altLang="en-US" sz="2159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02DAF0B-F4B8-77B2-3009-BB24EF9FF168}"/>
                </a:ext>
              </a:extLst>
            </p:cNvPr>
            <p:cNvSpPr/>
            <p:nvPr/>
          </p:nvSpPr>
          <p:spPr>
            <a:xfrm>
              <a:off x="571865" y="2850004"/>
              <a:ext cx="3024000" cy="3502162"/>
            </a:xfrm>
            <a:custGeom>
              <a:avLst/>
              <a:gdLst>
                <a:gd name="connsiteX0" fmla="*/ 0 w 3024000"/>
                <a:gd name="connsiteY0" fmla="*/ 0 h 3502162"/>
                <a:gd name="connsiteX1" fmla="*/ 782841 w 3024000"/>
                <a:gd name="connsiteY1" fmla="*/ 0 h 3502162"/>
                <a:gd name="connsiteX2" fmla="*/ 782841 w 3024000"/>
                <a:gd name="connsiteY2" fmla="*/ 79837 h 3502162"/>
                <a:gd name="connsiteX3" fmla="*/ 81278 w 3024000"/>
                <a:gd name="connsiteY3" fmla="*/ 79837 h 3502162"/>
                <a:gd name="connsiteX4" fmla="*/ 81278 w 3024000"/>
                <a:gd name="connsiteY4" fmla="*/ 3420164 h 3502162"/>
                <a:gd name="connsiteX5" fmla="*/ 2935010 w 3024000"/>
                <a:gd name="connsiteY5" fmla="*/ 3420164 h 3502162"/>
                <a:gd name="connsiteX6" fmla="*/ 2935010 w 3024000"/>
                <a:gd name="connsiteY6" fmla="*/ 79837 h 3502162"/>
                <a:gd name="connsiteX7" fmla="*/ 2241158 w 3024000"/>
                <a:gd name="connsiteY7" fmla="*/ 79837 h 3502162"/>
                <a:gd name="connsiteX8" fmla="*/ 2241158 w 3024000"/>
                <a:gd name="connsiteY8" fmla="*/ 0 h 3502162"/>
                <a:gd name="connsiteX9" fmla="*/ 3024000 w 3024000"/>
                <a:gd name="connsiteY9" fmla="*/ 0 h 3502162"/>
                <a:gd name="connsiteX10" fmla="*/ 3024000 w 3024000"/>
                <a:gd name="connsiteY10" fmla="*/ 3502162 h 3502162"/>
                <a:gd name="connsiteX11" fmla="*/ 0 w 3024000"/>
                <a:gd name="connsiteY11" fmla="*/ 3502162 h 35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4000" h="3502162">
                  <a:moveTo>
                    <a:pt x="0" y="0"/>
                  </a:moveTo>
                  <a:lnTo>
                    <a:pt x="782841" y="0"/>
                  </a:lnTo>
                  <a:lnTo>
                    <a:pt x="782841" y="79837"/>
                  </a:lnTo>
                  <a:lnTo>
                    <a:pt x="81278" y="79837"/>
                  </a:lnTo>
                  <a:lnTo>
                    <a:pt x="81278" y="3420164"/>
                  </a:lnTo>
                  <a:lnTo>
                    <a:pt x="2935010" y="3420164"/>
                  </a:lnTo>
                  <a:lnTo>
                    <a:pt x="2935010" y="79837"/>
                  </a:lnTo>
                  <a:lnTo>
                    <a:pt x="2241158" y="79837"/>
                  </a:lnTo>
                  <a:lnTo>
                    <a:pt x="2241158" y="0"/>
                  </a:lnTo>
                  <a:lnTo>
                    <a:pt x="3024000" y="0"/>
                  </a:lnTo>
                  <a:lnTo>
                    <a:pt x="3024000" y="3502162"/>
                  </a:lnTo>
                  <a:lnTo>
                    <a:pt x="0" y="350216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DDB06FEA-21B6-116C-0238-CF410205272C}"/>
                </a:ext>
              </a:extLst>
            </p:cNvPr>
            <p:cNvSpPr txBox="1"/>
            <p:nvPr/>
          </p:nvSpPr>
          <p:spPr>
            <a:xfrm>
              <a:off x="571865" y="3301718"/>
              <a:ext cx="3023999" cy="490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259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프로젝트명</a:t>
              </a:r>
              <a:endParaRPr lang="ko-KR" altLang="en-US" sz="2159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8934BE-EBC2-83AE-8D91-31399FC1CCDC}"/>
              </a:ext>
            </a:extLst>
          </p:cNvPr>
          <p:cNvGrpSpPr/>
          <p:nvPr/>
        </p:nvGrpSpPr>
        <p:grpSpPr>
          <a:xfrm>
            <a:off x="3831696" y="2283651"/>
            <a:ext cx="3024002" cy="4068515"/>
            <a:chOff x="3831696" y="2283651"/>
            <a:chExt cx="3024002" cy="406851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B62C09-1566-7E24-CD38-B2CE4612B521}"/>
                </a:ext>
              </a:extLst>
            </p:cNvPr>
            <p:cNvSpPr txBox="1"/>
            <p:nvPr/>
          </p:nvSpPr>
          <p:spPr>
            <a:xfrm>
              <a:off x="3831696" y="4088265"/>
              <a:ext cx="3023999" cy="1785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각각의 기능이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간결하고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다루기 쉬우면서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접근이 편리한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시스템 제작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09FA81-B064-2D0D-6D68-3D156209F954}"/>
                </a:ext>
              </a:extLst>
            </p:cNvPr>
            <p:cNvSpPr txBox="1"/>
            <p:nvPr/>
          </p:nvSpPr>
          <p:spPr>
            <a:xfrm>
              <a:off x="3831697" y="2283651"/>
              <a:ext cx="3023999" cy="118846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7123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2</a:t>
              </a:r>
              <a:endParaRPr lang="ko-KR" altLang="en-US" sz="2159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DC8FAC0-326C-D6BF-82AC-FF132AEA0F03}"/>
                </a:ext>
              </a:extLst>
            </p:cNvPr>
            <p:cNvSpPr/>
            <p:nvPr/>
          </p:nvSpPr>
          <p:spPr>
            <a:xfrm>
              <a:off x="3831698" y="2850004"/>
              <a:ext cx="3024000" cy="3502162"/>
            </a:xfrm>
            <a:custGeom>
              <a:avLst/>
              <a:gdLst>
                <a:gd name="connsiteX0" fmla="*/ 0 w 3024000"/>
                <a:gd name="connsiteY0" fmla="*/ 0 h 3502162"/>
                <a:gd name="connsiteX1" fmla="*/ 782841 w 3024000"/>
                <a:gd name="connsiteY1" fmla="*/ 0 h 3502162"/>
                <a:gd name="connsiteX2" fmla="*/ 782841 w 3024000"/>
                <a:gd name="connsiteY2" fmla="*/ 79837 h 3502162"/>
                <a:gd name="connsiteX3" fmla="*/ 81278 w 3024000"/>
                <a:gd name="connsiteY3" fmla="*/ 79837 h 3502162"/>
                <a:gd name="connsiteX4" fmla="*/ 81278 w 3024000"/>
                <a:gd name="connsiteY4" fmla="*/ 3420164 h 3502162"/>
                <a:gd name="connsiteX5" fmla="*/ 2935010 w 3024000"/>
                <a:gd name="connsiteY5" fmla="*/ 3420164 h 3502162"/>
                <a:gd name="connsiteX6" fmla="*/ 2935010 w 3024000"/>
                <a:gd name="connsiteY6" fmla="*/ 79837 h 3502162"/>
                <a:gd name="connsiteX7" fmla="*/ 2241158 w 3024000"/>
                <a:gd name="connsiteY7" fmla="*/ 79837 h 3502162"/>
                <a:gd name="connsiteX8" fmla="*/ 2241158 w 3024000"/>
                <a:gd name="connsiteY8" fmla="*/ 0 h 3502162"/>
                <a:gd name="connsiteX9" fmla="*/ 3024000 w 3024000"/>
                <a:gd name="connsiteY9" fmla="*/ 0 h 3502162"/>
                <a:gd name="connsiteX10" fmla="*/ 3024000 w 3024000"/>
                <a:gd name="connsiteY10" fmla="*/ 3502162 h 3502162"/>
                <a:gd name="connsiteX11" fmla="*/ 0 w 3024000"/>
                <a:gd name="connsiteY11" fmla="*/ 3502162 h 35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4000" h="3502162">
                  <a:moveTo>
                    <a:pt x="0" y="0"/>
                  </a:moveTo>
                  <a:lnTo>
                    <a:pt x="782841" y="0"/>
                  </a:lnTo>
                  <a:lnTo>
                    <a:pt x="782841" y="79837"/>
                  </a:lnTo>
                  <a:lnTo>
                    <a:pt x="81278" y="79837"/>
                  </a:lnTo>
                  <a:lnTo>
                    <a:pt x="81278" y="3420164"/>
                  </a:lnTo>
                  <a:lnTo>
                    <a:pt x="2935010" y="3420164"/>
                  </a:lnTo>
                  <a:lnTo>
                    <a:pt x="2935010" y="79837"/>
                  </a:lnTo>
                  <a:lnTo>
                    <a:pt x="2241158" y="79837"/>
                  </a:lnTo>
                  <a:lnTo>
                    <a:pt x="2241158" y="0"/>
                  </a:lnTo>
                  <a:lnTo>
                    <a:pt x="3024000" y="0"/>
                  </a:lnTo>
                  <a:lnTo>
                    <a:pt x="3024000" y="3502162"/>
                  </a:lnTo>
                  <a:lnTo>
                    <a:pt x="0" y="350216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CC578318-2512-00F7-2A2E-AC709C8C533B}"/>
                </a:ext>
              </a:extLst>
            </p:cNvPr>
            <p:cNvSpPr txBox="1"/>
            <p:nvPr/>
          </p:nvSpPr>
          <p:spPr>
            <a:xfrm>
              <a:off x="3831698" y="3301718"/>
              <a:ext cx="3023999" cy="490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259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기획목표</a:t>
              </a:r>
              <a:endParaRPr lang="ko-KR" altLang="en-US" sz="2159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705F36-CC05-5803-AD86-5DD506F7F226}"/>
              </a:ext>
            </a:extLst>
          </p:cNvPr>
          <p:cNvGrpSpPr/>
          <p:nvPr/>
        </p:nvGrpSpPr>
        <p:grpSpPr>
          <a:xfrm>
            <a:off x="7091526" y="2261799"/>
            <a:ext cx="3024006" cy="4068515"/>
            <a:chOff x="7091526" y="2261799"/>
            <a:chExt cx="3024006" cy="40685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FD49AC-BE93-3227-D37C-7421E5636A53}"/>
                </a:ext>
              </a:extLst>
            </p:cNvPr>
            <p:cNvSpPr txBox="1"/>
            <p:nvPr/>
          </p:nvSpPr>
          <p:spPr>
            <a:xfrm>
              <a:off x="7091531" y="2261799"/>
              <a:ext cx="3023999" cy="118846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7123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3</a:t>
              </a:r>
              <a:endParaRPr lang="ko-KR" altLang="en-US" sz="2159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294B265-00BE-A1FC-D24B-0C09C312DEAC}"/>
                </a:ext>
              </a:extLst>
            </p:cNvPr>
            <p:cNvSpPr/>
            <p:nvPr/>
          </p:nvSpPr>
          <p:spPr>
            <a:xfrm>
              <a:off x="7091532" y="2828152"/>
              <a:ext cx="3024000" cy="3502162"/>
            </a:xfrm>
            <a:custGeom>
              <a:avLst/>
              <a:gdLst>
                <a:gd name="connsiteX0" fmla="*/ 0 w 3024000"/>
                <a:gd name="connsiteY0" fmla="*/ 0 h 3502162"/>
                <a:gd name="connsiteX1" fmla="*/ 782841 w 3024000"/>
                <a:gd name="connsiteY1" fmla="*/ 0 h 3502162"/>
                <a:gd name="connsiteX2" fmla="*/ 782841 w 3024000"/>
                <a:gd name="connsiteY2" fmla="*/ 79837 h 3502162"/>
                <a:gd name="connsiteX3" fmla="*/ 81278 w 3024000"/>
                <a:gd name="connsiteY3" fmla="*/ 79837 h 3502162"/>
                <a:gd name="connsiteX4" fmla="*/ 81278 w 3024000"/>
                <a:gd name="connsiteY4" fmla="*/ 3420164 h 3502162"/>
                <a:gd name="connsiteX5" fmla="*/ 2935010 w 3024000"/>
                <a:gd name="connsiteY5" fmla="*/ 3420164 h 3502162"/>
                <a:gd name="connsiteX6" fmla="*/ 2935010 w 3024000"/>
                <a:gd name="connsiteY6" fmla="*/ 79837 h 3502162"/>
                <a:gd name="connsiteX7" fmla="*/ 2241158 w 3024000"/>
                <a:gd name="connsiteY7" fmla="*/ 79837 h 3502162"/>
                <a:gd name="connsiteX8" fmla="*/ 2241158 w 3024000"/>
                <a:gd name="connsiteY8" fmla="*/ 0 h 3502162"/>
                <a:gd name="connsiteX9" fmla="*/ 3024000 w 3024000"/>
                <a:gd name="connsiteY9" fmla="*/ 0 h 3502162"/>
                <a:gd name="connsiteX10" fmla="*/ 3024000 w 3024000"/>
                <a:gd name="connsiteY10" fmla="*/ 3502162 h 3502162"/>
                <a:gd name="connsiteX11" fmla="*/ 0 w 3024000"/>
                <a:gd name="connsiteY11" fmla="*/ 3502162 h 35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4000" h="3502162">
                  <a:moveTo>
                    <a:pt x="0" y="0"/>
                  </a:moveTo>
                  <a:lnTo>
                    <a:pt x="782841" y="0"/>
                  </a:lnTo>
                  <a:lnTo>
                    <a:pt x="782841" y="79837"/>
                  </a:lnTo>
                  <a:lnTo>
                    <a:pt x="81278" y="79837"/>
                  </a:lnTo>
                  <a:lnTo>
                    <a:pt x="81278" y="3420164"/>
                  </a:lnTo>
                  <a:lnTo>
                    <a:pt x="2935010" y="3420164"/>
                  </a:lnTo>
                  <a:lnTo>
                    <a:pt x="2935010" y="79837"/>
                  </a:lnTo>
                  <a:lnTo>
                    <a:pt x="2241158" y="79837"/>
                  </a:lnTo>
                  <a:lnTo>
                    <a:pt x="2241158" y="0"/>
                  </a:lnTo>
                  <a:lnTo>
                    <a:pt x="3024000" y="0"/>
                  </a:lnTo>
                  <a:lnTo>
                    <a:pt x="3024000" y="3502162"/>
                  </a:lnTo>
                  <a:lnTo>
                    <a:pt x="0" y="3502162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TextBox 5">
              <a:extLst>
                <a:ext uri="{FF2B5EF4-FFF2-40B4-BE49-F238E27FC236}">
                  <a16:creationId xmlns:a16="http://schemas.microsoft.com/office/drawing/2014/main" id="{BCCE4539-09FC-479C-B50C-25F5D2D79DB1}"/>
                </a:ext>
              </a:extLst>
            </p:cNvPr>
            <p:cNvSpPr txBox="1"/>
            <p:nvPr/>
          </p:nvSpPr>
          <p:spPr>
            <a:xfrm>
              <a:off x="7091532" y="3279866"/>
              <a:ext cx="3023999" cy="490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2590" dirty="0">
                  <a:solidFill>
                    <a:schemeClr val="accent6">
                      <a:lumMod val="5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기획목적</a:t>
              </a:r>
              <a:endParaRPr lang="ko-KR" altLang="en-US" sz="2159" dirty="0">
                <a:solidFill>
                  <a:schemeClr val="accent6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303A99-B461-2C0E-23FF-054739C9FB99}"/>
                </a:ext>
              </a:extLst>
            </p:cNvPr>
            <p:cNvSpPr txBox="1"/>
            <p:nvPr/>
          </p:nvSpPr>
          <p:spPr>
            <a:xfrm>
              <a:off x="7091526" y="4088265"/>
              <a:ext cx="3023999" cy="1785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스프링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프레임워크를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사용한 </a:t>
              </a:r>
              <a:endParaRPr lang="en-US" altLang="ko-KR" sz="2200" dirty="0">
                <a:solidFill>
                  <a:schemeClr val="accent6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>
                <a:defRPr/>
              </a:pPr>
              <a:r>
                <a:rPr lang="en-US" altLang="ko-KR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MVC Model2</a:t>
              </a:r>
            </a:p>
            <a:p>
              <a:pPr algn="ctr">
                <a:defRPr/>
              </a:pP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이해와 실력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59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51</a:t>
            </a:fld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67B918-13A2-D52A-952D-D8F505226A4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9C0932-E32A-EF9D-A984-55A06CA700B9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CFD2EC95-660B-EC68-527A-5CD209F4D0B9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4D2EC09-70A8-65B8-66C2-9573C0F9FE07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67A6B24-DEAD-34A5-7386-84ADBCE4255A}"/>
                </a:ext>
              </a:extLst>
            </p:cNvPr>
            <p:cNvSpPr/>
            <p:nvPr/>
          </p:nvSpPr>
          <p:spPr>
            <a:xfrm>
              <a:off x="6582287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기안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AFFD797-F118-DD4B-1FCA-98F3E52145FE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2662027-0E22-470D-9CD6-704B5E1BDDC8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40084A28-8236-E762-B08E-E43A190A34F4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67FA53A8-5EC7-C085-F7EE-67A1C8133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7B2764D-576F-08DC-5081-F30AC3A5A648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EABB545-53CC-D3B4-679E-BAFDFA974B6A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64E0A0AC-F84B-93BB-5A89-739435ECE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1088BB-A7D5-D2EC-B4A0-405D4B50F2ED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9798E1A4-46A6-EF15-B501-FF707DEE5A8E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088B2805-46F4-E1E3-D485-4F68604B6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239AA2E-C817-784C-6CC5-392038B40E44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0951A927-EC48-8744-B995-F86B9867982B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789CD385-5FAF-8FFB-5338-1972C02C3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F09790E-9C18-BDA8-9E6C-BC2117704C91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37BDBF73-02E3-FC6F-A98E-D72154D4A423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C6F3F0A7-2780-EB64-DF11-2744DC1F4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B3AB436C-BD53-CABC-2D8A-BD8E1792DC0B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A705A5F2-E6DD-0024-DD9F-9045E3145063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BDC88FA1-CE8F-CF0A-BD03-A13FB10E0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AA7A489A-4288-A1A3-510A-A5D7B8D8CC3A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9FF5E62-C4C4-66B8-0FBF-9AAD93E5CF35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F5666595-9375-A09B-1352-A6F9C1A91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EF8E432-E244-3B32-8133-6CC96D47B54A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63D54E8C-9493-5F27-0218-E1DF6FDE5A1D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E395D010-08A0-BDB0-3C38-07BABEC7E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EF2E96A8-A4ED-A913-7B04-4B2E7ADE27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C585DF0-0ACD-D12E-6D00-A57C3C1BDB63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08241 w 9266400"/>
              <a:gd name="connsiteY0" fmla="*/ 539698 h 5211425"/>
              <a:gd name="connsiteX1" fmla="*/ 521030 w 9266400"/>
              <a:gd name="connsiteY1" fmla="*/ 626909 h 5211425"/>
              <a:gd name="connsiteX2" fmla="*/ 521030 w 9266400"/>
              <a:gd name="connsiteY2" fmla="*/ 4961864 h 5211425"/>
              <a:gd name="connsiteX3" fmla="*/ 608241 w 9266400"/>
              <a:gd name="connsiteY3" fmla="*/ 5049075 h 5211425"/>
              <a:gd name="connsiteX4" fmla="*/ 8953720 w 9266400"/>
              <a:gd name="connsiteY4" fmla="*/ 5049075 h 5211425"/>
              <a:gd name="connsiteX5" fmla="*/ 9040931 w 9266400"/>
              <a:gd name="connsiteY5" fmla="*/ 4961864 h 5211425"/>
              <a:gd name="connsiteX6" fmla="*/ 9040931 w 9266400"/>
              <a:gd name="connsiteY6" fmla="*/ 626909 h 5211425"/>
              <a:gd name="connsiteX7" fmla="*/ 8953720 w 9266400"/>
              <a:gd name="connsiteY7" fmla="*/ 539698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08241" y="539698"/>
                </a:moveTo>
                <a:cubicBezTo>
                  <a:pt x="560076" y="539698"/>
                  <a:pt x="521030" y="578744"/>
                  <a:pt x="521030" y="626909"/>
                </a:cubicBezTo>
                <a:lnTo>
                  <a:pt x="521030" y="4961864"/>
                </a:lnTo>
                <a:cubicBezTo>
                  <a:pt x="521030" y="5010029"/>
                  <a:pt x="560076" y="5049075"/>
                  <a:pt x="608241" y="5049075"/>
                </a:cubicBezTo>
                <a:lnTo>
                  <a:pt x="8953720" y="5049075"/>
                </a:lnTo>
                <a:cubicBezTo>
                  <a:pt x="9001885" y="5049075"/>
                  <a:pt x="9040931" y="5010029"/>
                  <a:pt x="9040931" y="4961864"/>
                </a:cubicBezTo>
                <a:lnTo>
                  <a:pt x="9040931" y="626909"/>
                </a:lnTo>
                <a:cubicBezTo>
                  <a:pt x="9040931" y="578744"/>
                  <a:pt x="9001885" y="539698"/>
                  <a:pt x="8953720" y="539698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A0E1D5-04AC-6E09-297A-C86658F75020}"/>
              </a:ext>
            </a:extLst>
          </p:cNvPr>
          <p:cNvGrpSpPr/>
          <p:nvPr/>
        </p:nvGrpSpPr>
        <p:grpSpPr>
          <a:xfrm>
            <a:off x="4319079" y="1689995"/>
            <a:ext cx="2053654" cy="580274"/>
            <a:chOff x="8906160" y="2644519"/>
            <a:chExt cx="2053654" cy="49100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32B6E9-2168-75B3-A799-AABF56AD45A9}"/>
                </a:ext>
              </a:extLst>
            </p:cNvPr>
            <p:cNvSpPr/>
            <p:nvPr/>
          </p:nvSpPr>
          <p:spPr>
            <a:xfrm>
              <a:off x="8906160" y="2644519"/>
              <a:ext cx="2053654" cy="389447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내 기안 현황</a:t>
              </a: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5B665303-68F1-72A4-D126-2F4C7EA97667}"/>
                </a:ext>
              </a:extLst>
            </p:cNvPr>
            <p:cNvSpPr/>
            <p:nvPr/>
          </p:nvSpPr>
          <p:spPr>
            <a:xfrm flipV="1">
              <a:off x="9829343" y="3004354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28E3B7-6AF6-6A42-9B79-5AFBFD884520}"/>
              </a:ext>
            </a:extLst>
          </p:cNvPr>
          <p:cNvGrpSpPr/>
          <p:nvPr/>
        </p:nvGrpSpPr>
        <p:grpSpPr>
          <a:xfrm>
            <a:off x="1533335" y="3164470"/>
            <a:ext cx="2053654" cy="535855"/>
            <a:chOff x="8906160" y="2528152"/>
            <a:chExt cx="2053654" cy="4534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FF284E3-F58E-ADE7-72CA-354FAD9F07F1}"/>
                </a:ext>
              </a:extLst>
            </p:cNvPr>
            <p:cNvSpPr/>
            <p:nvPr/>
          </p:nvSpPr>
          <p:spPr>
            <a:xfrm>
              <a:off x="8906160" y="2644518"/>
              <a:ext cx="2053654" cy="337055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기간별 검색 가능</a:t>
              </a: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098242E7-F580-3BA3-3EAD-A9C1530B7698}"/>
                </a:ext>
              </a:extLst>
            </p:cNvPr>
            <p:cNvSpPr/>
            <p:nvPr/>
          </p:nvSpPr>
          <p:spPr>
            <a:xfrm>
              <a:off x="9829342" y="2528152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55003-85A2-F848-5DC7-AD2BAD0EFA97}"/>
              </a:ext>
            </a:extLst>
          </p:cNvPr>
          <p:cNvGrpSpPr/>
          <p:nvPr/>
        </p:nvGrpSpPr>
        <p:grpSpPr>
          <a:xfrm>
            <a:off x="7161073" y="2856410"/>
            <a:ext cx="1409359" cy="463079"/>
            <a:chOff x="9362044" y="2182930"/>
            <a:chExt cx="1409359" cy="3918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83CE18-1860-FBD5-37F4-75C13C327668}"/>
                </a:ext>
              </a:extLst>
            </p:cNvPr>
            <p:cNvSpPr/>
            <p:nvPr/>
          </p:nvSpPr>
          <p:spPr>
            <a:xfrm>
              <a:off x="9362044" y="2182930"/>
              <a:ext cx="1254339" cy="39184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기안 작성</a:t>
              </a: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1821D1AB-BC83-5898-D7DC-43AFF203E823}"/>
                </a:ext>
              </a:extLst>
            </p:cNvPr>
            <p:cNvSpPr/>
            <p:nvPr/>
          </p:nvSpPr>
          <p:spPr>
            <a:xfrm rot="5400000">
              <a:off x="10606193" y="2312029"/>
              <a:ext cx="175401" cy="155019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52</a:t>
            </a:fld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67B918-13A2-D52A-952D-D8F505226A4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9C0932-E32A-EF9D-A984-55A06CA700B9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CFD2EC95-660B-EC68-527A-5CD209F4D0B9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4D2EC09-70A8-65B8-66C2-9573C0F9FE07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67A6B24-DEAD-34A5-7386-84ADBCE4255A}"/>
                </a:ext>
              </a:extLst>
            </p:cNvPr>
            <p:cNvSpPr/>
            <p:nvPr/>
          </p:nvSpPr>
          <p:spPr>
            <a:xfrm>
              <a:off x="6582287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기안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AFFD797-F118-DD4B-1FCA-98F3E52145FE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2662027-0E22-470D-9CD6-704B5E1BDDC8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40084A28-8236-E762-B08E-E43A190A34F4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67FA53A8-5EC7-C085-F7EE-67A1C8133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7B2764D-576F-08DC-5081-F30AC3A5A648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EABB545-53CC-D3B4-679E-BAFDFA974B6A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64E0A0AC-F84B-93BB-5A89-739435ECE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1088BB-A7D5-D2EC-B4A0-405D4B50F2ED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9798E1A4-46A6-EF15-B501-FF707DEE5A8E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088B2805-46F4-E1E3-D485-4F68604B6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239AA2E-C817-784C-6CC5-392038B40E44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0951A927-EC48-8744-B995-F86B9867982B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789CD385-5FAF-8FFB-5338-1972C02C3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F09790E-9C18-BDA8-9E6C-BC2117704C91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37BDBF73-02E3-FC6F-A98E-D72154D4A423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C6F3F0A7-2780-EB64-DF11-2744DC1F4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B3AB436C-BD53-CABC-2D8A-BD8E1792DC0B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A705A5F2-E6DD-0024-DD9F-9045E3145063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BDC88FA1-CE8F-CF0A-BD03-A13FB10E0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AA7A489A-4288-A1A3-510A-A5D7B8D8CC3A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9FF5E62-C4C4-66B8-0FBF-9AAD93E5CF35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F5666595-9375-A09B-1352-A6F9C1A91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EF8E432-E244-3B32-8133-6CC96D47B54A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63D54E8C-9493-5F27-0218-E1DF6FDE5A1D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E395D010-08A0-BDB0-3C38-07BABEC7E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EF2E96A8-A4ED-A913-7B04-4B2E7ADE27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D9710EF-F426-223A-66A7-AB85F878EEB3}"/>
              </a:ext>
            </a:extLst>
          </p:cNvPr>
          <p:cNvSpPr/>
          <p:nvPr/>
        </p:nvSpPr>
        <p:spPr>
          <a:xfrm>
            <a:off x="713530" y="1673871"/>
            <a:ext cx="9266400" cy="5211424"/>
          </a:xfrm>
          <a:custGeom>
            <a:avLst/>
            <a:gdLst>
              <a:gd name="connsiteX0" fmla="*/ 570035 w 9266400"/>
              <a:gd name="connsiteY0" fmla="*/ 541057 h 5211424"/>
              <a:gd name="connsiteX1" fmla="*/ 528862 w 9266400"/>
              <a:gd name="connsiteY1" fmla="*/ 582230 h 5211424"/>
              <a:gd name="connsiteX2" fmla="*/ 528862 w 9266400"/>
              <a:gd name="connsiteY2" fmla="*/ 4398885 h 5211424"/>
              <a:gd name="connsiteX3" fmla="*/ 570035 w 9266400"/>
              <a:gd name="connsiteY3" fmla="*/ 4440058 h 5211424"/>
              <a:gd name="connsiteX4" fmla="*/ 9082569 w 9266400"/>
              <a:gd name="connsiteY4" fmla="*/ 4440058 h 5211424"/>
              <a:gd name="connsiteX5" fmla="*/ 9123742 w 9266400"/>
              <a:gd name="connsiteY5" fmla="*/ 4398885 h 5211424"/>
              <a:gd name="connsiteX6" fmla="*/ 9123742 w 9266400"/>
              <a:gd name="connsiteY6" fmla="*/ 582230 h 5211424"/>
              <a:gd name="connsiteX7" fmla="*/ 9082569 w 9266400"/>
              <a:gd name="connsiteY7" fmla="*/ 541057 h 5211424"/>
              <a:gd name="connsiteX8" fmla="*/ 0 w 9266400"/>
              <a:gd name="connsiteY8" fmla="*/ 0 h 5211424"/>
              <a:gd name="connsiteX9" fmla="*/ 9266400 w 9266400"/>
              <a:gd name="connsiteY9" fmla="*/ 0 h 5211424"/>
              <a:gd name="connsiteX10" fmla="*/ 9266400 w 9266400"/>
              <a:gd name="connsiteY10" fmla="*/ 5211424 h 5211424"/>
              <a:gd name="connsiteX11" fmla="*/ 0 w 9266400"/>
              <a:gd name="connsiteY11" fmla="*/ 5211424 h 521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4">
                <a:moveTo>
                  <a:pt x="570035" y="541057"/>
                </a:moveTo>
                <a:cubicBezTo>
                  <a:pt x="547296" y="541057"/>
                  <a:pt x="528862" y="559491"/>
                  <a:pt x="528862" y="582230"/>
                </a:cubicBezTo>
                <a:lnTo>
                  <a:pt x="528862" y="4398885"/>
                </a:lnTo>
                <a:cubicBezTo>
                  <a:pt x="528862" y="4421624"/>
                  <a:pt x="547296" y="4440058"/>
                  <a:pt x="570035" y="4440058"/>
                </a:cubicBezTo>
                <a:lnTo>
                  <a:pt x="9082569" y="4440058"/>
                </a:lnTo>
                <a:cubicBezTo>
                  <a:pt x="9105308" y="4440058"/>
                  <a:pt x="9123742" y="4421624"/>
                  <a:pt x="9123742" y="4398885"/>
                </a:cubicBezTo>
                <a:lnTo>
                  <a:pt x="9123742" y="582230"/>
                </a:lnTo>
                <a:cubicBezTo>
                  <a:pt x="9123742" y="559491"/>
                  <a:pt x="9105308" y="541057"/>
                  <a:pt x="9082569" y="541057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4"/>
                </a:lnTo>
                <a:lnTo>
                  <a:pt x="0" y="5211424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29BD99-F7F3-9CF0-D41B-F4D1C0726CA2}"/>
              </a:ext>
            </a:extLst>
          </p:cNvPr>
          <p:cNvGrpSpPr/>
          <p:nvPr/>
        </p:nvGrpSpPr>
        <p:grpSpPr>
          <a:xfrm>
            <a:off x="4444021" y="6091670"/>
            <a:ext cx="2053654" cy="604187"/>
            <a:chOff x="8906159" y="6325835"/>
            <a:chExt cx="2053654" cy="5112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6B31B0D-4978-89A0-7D16-0AED2780BB12}"/>
                </a:ext>
              </a:extLst>
            </p:cNvPr>
            <p:cNvSpPr/>
            <p:nvPr/>
          </p:nvSpPr>
          <p:spPr>
            <a:xfrm>
              <a:off x="8906159" y="6447629"/>
              <a:ext cx="2053654" cy="389447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노 데이터 표시</a:t>
              </a: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8B590441-528E-579D-BFEF-7F6487F1BCCC}"/>
                </a:ext>
              </a:extLst>
            </p:cNvPr>
            <p:cNvSpPr/>
            <p:nvPr/>
          </p:nvSpPr>
          <p:spPr>
            <a:xfrm>
              <a:off x="9829343" y="6325835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97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53</a:t>
            </a:fld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67B918-13A2-D52A-952D-D8F505226A4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9C0932-E32A-EF9D-A984-55A06CA700B9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CFD2EC95-660B-EC68-527A-5CD209F4D0B9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4D2EC09-70A8-65B8-66C2-9573C0F9FE07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67A6B24-DEAD-34A5-7386-84ADBCE4255A}"/>
                </a:ext>
              </a:extLst>
            </p:cNvPr>
            <p:cNvSpPr/>
            <p:nvPr/>
          </p:nvSpPr>
          <p:spPr>
            <a:xfrm>
              <a:off x="6582287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기안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AFFD797-F118-DD4B-1FCA-98F3E52145FE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2662027-0E22-470D-9CD6-704B5E1BDDC8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40084A28-8236-E762-B08E-E43A190A34F4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67FA53A8-5EC7-C085-F7EE-67A1C8133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7B2764D-576F-08DC-5081-F30AC3A5A648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EABB545-53CC-D3B4-679E-BAFDFA974B6A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64E0A0AC-F84B-93BB-5A89-739435ECE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1088BB-A7D5-D2EC-B4A0-405D4B50F2ED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9798E1A4-46A6-EF15-B501-FF707DEE5A8E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088B2805-46F4-E1E3-D485-4F68604B6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239AA2E-C817-784C-6CC5-392038B40E44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0951A927-EC48-8744-B995-F86B9867982B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789CD385-5FAF-8FFB-5338-1972C02C3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F09790E-9C18-BDA8-9E6C-BC2117704C91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37BDBF73-02E3-FC6F-A98E-D72154D4A423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C6F3F0A7-2780-EB64-DF11-2744DC1F4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B3AB436C-BD53-CABC-2D8A-BD8E1792DC0B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A705A5F2-E6DD-0024-DD9F-9045E3145063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BDC88FA1-CE8F-CF0A-BD03-A13FB10E0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AA7A489A-4288-A1A3-510A-A5D7B8D8CC3A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9FF5E62-C4C4-66B8-0FBF-9AAD93E5CF35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F5666595-9375-A09B-1352-A6F9C1A91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EF8E432-E244-3B32-8133-6CC96D47B54A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63D54E8C-9493-5F27-0218-E1DF6FDE5A1D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E395D010-08A0-BDB0-3C38-07BABEC7E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EF2E96A8-A4ED-A913-7B04-4B2E7ADE27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AF0E43-D270-F637-820D-70DAD0F59D91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08241 w 9266400"/>
              <a:gd name="connsiteY0" fmla="*/ 539698 h 5211425"/>
              <a:gd name="connsiteX1" fmla="*/ 521030 w 9266400"/>
              <a:gd name="connsiteY1" fmla="*/ 626909 h 5211425"/>
              <a:gd name="connsiteX2" fmla="*/ 521030 w 9266400"/>
              <a:gd name="connsiteY2" fmla="*/ 4961864 h 5211425"/>
              <a:gd name="connsiteX3" fmla="*/ 608241 w 9266400"/>
              <a:gd name="connsiteY3" fmla="*/ 5049075 h 5211425"/>
              <a:gd name="connsiteX4" fmla="*/ 8953720 w 9266400"/>
              <a:gd name="connsiteY4" fmla="*/ 5049075 h 5211425"/>
              <a:gd name="connsiteX5" fmla="*/ 9040931 w 9266400"/>
              <a:gd name="connsiteY5" fmla="*/ 4961864 h 5211425"/>
              <a:gd name="connsiteX6" fmla="*/ 9040931 w 9266400"/>
              <a:gd name="connsiteY6" fmla="*/ 626909 h 5211425"/>
              <a:gd name="connsiteX7" fmla="*/ 8953720 w 9266400"/>
              <a:gd name="connsiteY7" fmla="*/ 539698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08241" y="539698"/>
                </a:moveTo>
                <a:cubicBezTo>
                  <a:pt x="560076" y="539698"/>
                  <a:pt x="521030" y="578744"/>
                  <a:pt x="521030" y="626909"/>
                </a:cubicBezTo>
                <a:lnTo>
                  <a:pt x="521030" y="4961864"/>
                </a:lnTo>
                <a:cubicBezTo>
                  <a:pt x="521030" y="5010029"/>
                  <a:pt x="560076" y="5049075"/>
                  <a:pt x="608241" y="5049075"/>
                </a:cubicBezTo>
                <a:lnTo>
                  <a:pt x="8953720" y="5049075"/>
                </a:lnTo>
                <a:cubicBezTo>
                  <a:pt x="9001885" y="5049075"/>
                  <a:pt x="9040931" y="5010029"/>
                  <a:pt x="9040931" y="4961864"/>
                </a:cubicBezTo>
                <a:lnTo>
                  <a:pt x="9040931" y="626909"/>
                </a:lnTo>
                <a:cubicBezTo>
                  <a:pt x="9040931" y="578744"/>
                  <a:pt x="9001885" y="539698"/>
                  <a:pt x="8953720" y="539698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57CAAC-CF27-9B5C-E206-9EA8F684A838}"/>
              </a:ext>
            </a:extLst>
          </p:cNvPr>
          <p:cNvGrpSpPr/>
          <p:nvPr/>
        </p:nvGrpSpPr>
        <p:grpSpPr>
          <a:xfrm>
            <a:off x="4109953" y="1689995"/>
            <a:ext cx="2471906" cy="580274"/>
            <a:chOff x="8697034" y="2644519"/>
            <a:chExt cx="2471906" cy="49100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45D1CC-7FBC-D2FB-35C7-1B6064A2D040}"/>
                </a:ext>
              </a:extLst>
            </p:cNvPr>
            <p:cNvSpPr/>
            <p:nvPr/>
          </p:nvSpPr>
          <p:spPr>
            <a:xfrm>
              <a:off x="8697034" y="2644519"/>
              <a:ext cx="2471906" cy="389447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승인된 기안 현황 목록</a:t>
              </a: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53DB46F3-5072-C59B-DA07-6D719BD51C66}"/>
                </a:ext>
              </a:extLst>
            </p:cNvPr>
            <p:cNvSpPr/>
            <p:nvPr/>
          </p:nvSpPr>
          <p:spPr>
            <a:xfrm flipV="1">
              <a:off x="9829343" y="3004354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0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54</a:t>
            </a:fld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67B918-13A2-D52A-952D-D8F505226A4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9C0932-E32A-EF9D-A984-55A06CA700B9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CFD2EC95-660B-EC68-527A-5CD209F4D0B9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4D2EC09-70A8-65B8-66C2-9573C0F9FE07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67A6B24-DEAD-34A5-7386-84ADBCE4255A}"/>
                </a:ext>
              </a:extLst>
            </p:cNvPr>
            <p:cNvSpPr/>
            <p:nvPr/>
          </p:nvSpPr>
          <p:spPr>
            <a:xfrm>
              <a:off x="6582287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기안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AFFD797-F118-DD4B-1FCA-98F3E52145FE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2662027-0E22-470D-9CD6-704B5E1BDDC8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40084A28-8236-E762-B08E-E43A190A34F4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67FA53A8-5EC7-C085-F7EE-67A1C8133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7B2764D-576F-08DC-5081-F30AC3A5A648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EABB545-53CC-D3B4-679E-BAFDFA974B6A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64E0A0AC-F84B-93BB-5A89-739435ECE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1088BB-A7D5-D2EC-B4A0-405D4B50F2ED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9798E1A4-46A6-EF15-B501-FF707DEE5A8E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088B2805-46F4-E1E3-D485-4F68604B6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239AA2E-C817-784C-6CC5-392038B40E44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0951A927-EC48-8744-B995-F86B9867982B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789CD385-5FAF-8FFB-5338-1972C02C3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F09790E-9C18-BDA8-9E6C-BC2117704C91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37BDBF73-02E3-FC6F-A98E-D72154D4A423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C6F3F0A7-2780-EB64-DF11-2744DC1F4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B3AB436C-BD53-CABC-2D8A-BD8E1792DC0B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A705A5F2-E6DD-0024-DD9F-9045E3145063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BDC88FA1-CE8F-CF0A-BD03-A13FB10E0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AA7A489A-4288-A1A3-510A-A5D7B8D8CC3A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9FF5E62-C4C4-66B8-0FBF-9AAD93E5CF35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F5666595-9375-A09B-1352-A6F9C1A91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EF8E432-E244-3B32-8133-6CC96D47B54A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63D54E8C-9493-5F27-0218-E1DF6FDE5A1D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E395D010-08A0-BDB0-3C38-07BABEC7E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EF2E96A8-A4ED-A913-7B04-4B2E7ADE27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8" y="1673873"/>
            <a:ext cx="9264755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50DF93D-D584-2389-0BCE-EFD4103555CC}"/>
              </a:ext>
            </a:extLst>
          </p:cNvPr>
          <p:cNvSpPr/>
          <p:nvPr/>
        </p:nvSpPr>
        <p:spPr>
          <a:xfrm>
            <a:off x="713530" y="1673871"/>
            <a:ext cx="9266400" cy="5211424"/>
          </a:xfrm>
          <a:custGeom>
            <a:avLst/>
            <a:gdLst>
              <a:gd name="connsiteX0" fmla="*/ 589681 w 9266400"/>
              <a:gd name="connsiteY0" fmla="*/ 531812 h 5211424"/>
              <a:gd name="connsiteX1" fmla="*/ 548739 w 9266400"/>
              <a:gd name="connsiteY1" fmla="*/ 572754 h 5211424"/>
              <a:gd name="connsiteX2" fmla="*/ 548739 w 9266400"/>
              <a:gd name="connsiteY2" fmla="*/ 4367935 h 5211424"/>
              <a:gd name="connsiteX3" fmla="*/ 589681 w 9266400"/>
              <a:gd name="connsiteY3" fmla="*/ 4408877 h 5211424"/>
              <a:gd name="connsiteX4" fmla="*/ 9066413 w 9266400"/>
              <a:gd name="connsiteY4" fmla="*/ 4408877 h 5211424"/>
              <a:gd name="connsiteX5" fmla="*/ 9107355 w 9266400"/>
              <a:gd name="connsiteY5" fmla="*/ 4367935 h 5211424"/>
              <a:gd name="connsiteX6" fmla="*/ 9107355 w 9266400"/>
              <a:gd name="connsiteY6" fmla="*/ 572754 h 5211424"/>
              <a:gd name="connsiteX7" fmla="*/ 9066413 w 9266400"/>
              <a:gd name="connsiteY7" fmla="*/ 531812 h 5211424"/>
              <a:gd name="connsiteX8" fmla="*/ 0 w 9266400"/>
              <a:gd name="connsiteY8" fmla="*/ 0 h 5211424"/>
              <a:gd name="connsiteX9" fmla="*/ 9266400 w 9266400"/>
              <a:gd name="connsiteY9" fmla="*/ 0 h 5211424"/>
              <a:gd name="connsiteX10" fmla="*/ 9266400 w 9266400"/>
              <a:gd name="connsiteY10" fmla="*/ 5211424 h 5211424"/>
              <a:gd name="connsiteX11" fmla="*/ 0 w 9266400"/>
              <a:gd name="connsiteY11" fmla="*/ 5211424 h 521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4">
                <a:moveTo>
                  <a:pt x="589681" y="531812"/>
                </a:moveTo>
                <a:cubicBezTo>
                  <a:pt x="567069" y="531812"/>
                  <a:pt x="548739" y="550142"/>
                  <a:pt x="548739" y="572754"/>
                </a:cubicBezTo>
                <a:lnTo>
                  <a:pt x="548739" y="4367935"/>
                </a:lnTo>
                <a:cubicBezTo>
                  <a:pt x="548739" y="4390547"/>
                  <a:pt x="567069" y="4408877"/>
                  <a:pt x="589681" y="4408877"/>
                </a:cubicBezTo>
                <a:lnTo>
                  <a:pt x="9066413" y="4408877"/>
                </a:lnTo>
                <a:cubicBezTo>
                  <a:pt x="9089025" y="4408877"/>
                  <a:pt x="9107355" y="4390547"/>
                  <a:pt x="9107355" y="4367935"/>
                </a:cubicBezTo>
                <a:lnTo>
                  <a:pt x="9107355" y="572754"/>
                </a:lnTo>
                <a:cubicBezTo>
                  <a:pt x="9107355" y="550142"/>
                  <a:pt x="9089025" y="531812"/>
                  <a:pt x="9066413" y="531812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4"/>
                </a:lnTo>
                <a:lnTo>
                  <a:pt x="0" y="5211424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1BC11F-881C-3C06-5A1F-3CFBF154D11A}"/>
              </a:ext>
            </a:extLst>
          </p:cNvPr>
          <p:cNvGrpSpPr/>
          <p:nvPr/>
        </p:nvGrpSpPr>
        <p:grpSpPr>
          <a:xfrm>
            <a:off x="4109953" y="1689995"/>
            <a:ext cx="2471906" cy="580274"/>
            <a:chOff x="8697034" y="2644519"/>
            <a:chExt cx="2471906" cy="4910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107480-D2D3-E7B5-61DC-C071FCB08A63}"/>
                </a:ext>
              </a:extLst>
            </p:cNvPr>
            <p:cNvSpPr/>
            <p:nvPr/>
          </p:nvSpPr>
          <p:spPr>
            <a:xfrm>
              <a:off x="8697034" y="2644519"/>
              <a:ext cx="2471906" cy="389447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기안 내용</a:t>
              </a: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FF025EA1-9D2A-69D7-431D-242B915A2673}"/>
                </a:ext>
              </a:extLst>
            </p:cNvPr>
            <p:cNvSpPr/>
            <p:nvPr/>
          </p:nvSpPr>
          <p:spPr>
            <a:xfrm flipV="1">
              <a:off x="9829343" y="3004354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360C45-0956-2E31-C942-362BF11ECE9D}"/>
              </a:ext>
            </a:extLst>
          </p:cNvPr>
          <p:cNvSpPr/>
          <p:nvPr/>
        </p:nvSpPr>
        <p:spPr>
          <a:xfrm>
            <a:off x="713530" y="1673871"/>
            <a:ext cx="9266400" cy="5211425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F18125-9689-5B3C-12D5-7DC072CF7D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64" y="3512387"/>
            <a:ext cx="3950885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55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02B792-3CBC-25E4-16D3-8560DE032728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09715-6CC0-7A4A-C476-9603EA2E3CCE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88DE0F-AC21-BD94-DCFD-2F53DE8E164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F792D9-8728-1254-75AE-FD10AF09B564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C027B3-AE89-0482-FB1B-59E290BAE285}"/>
                </a:ext>
              </a:extLst>
            </p:cNvPr>
            <p:cNvSpPr/>
            <p:nvPr/>
          </p:nvSpPr>
          <p:spPr>
            <a:xfrm>
              <a:off x="7177106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결재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AC09B00-360C-6DB0-AEBE-0D8A097C0879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1943DAD-38F7-D3F4-0BC4-1BD11120DC1A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12B8FC-C1A3-A421-B932-3933C0E4DA69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1F72188F-DDD1-DC9A-2932-264EB27EC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8BA7DD5-B589-7DFD-7764-71DA8211D30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604E9EB-9D12-ABB6-6083-FA6FB675DC3E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704165-52DA-0C02-C619-F00AEF496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D228E07-AA1F-CCC6-B735-22DBE60EC348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7B7A4E9-8C0F-C989-CB8E-4D317A7A1598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2E37CBFA-4B88-A857-5202-448A4DCB1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8DAF3FB-6856-86AD-6AE5-DA82911D3F7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C9D0A5B-328C-C9ED-F5FC-B38E6B749B7C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3FD09BAD-4343-DA9C-AE74-0CB3633B7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1F6B9AA-2F91-3B63-C6A8-EE45AB8E8A4C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3FCC76-3B33-40A1-A19D-7B35A554D05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B6D97645-BFCF-72CA-C6EF-8DB7E7944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BD93BBF-CA85-A5CC-2906-180D3DC63815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119102-A865-6A83-E1F1-F265E1FC021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5FCD9DB3-4C90-C617-122F-237FF265B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C566665-C7E1-A74E-5B57-931DE78BCA0C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688B9F2-732B-4136-4326-74D36FEE2B42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A03325CE-68E9-20AB-0ABF-B9D17396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4711B2B-0BF0-DC16-6C70-C5153B40859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DFDD0B7-1B34-BD67-4B21-B3D6762E8054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6B4A729-0935-17BB-D3F3-F97DFE3967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F9BF9E4-8CD2-6D1B-0660-64F2B9C67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19317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02B792-3CBC-25E4-16D3-8560DE032728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09715-6CC0-7A4A-C476-9603EA2E3CCE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88DE0F-AC21-BD94-DCFD-2F53DE8E164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F792D9-8728-1254-75AE-FD10AF09B564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C027B3-AE89-0482-FB1B-59E290BAE285}"/>
                </a:ext>
              </a:extLst>
            </p:cNvPr>
            <p:cNvSpPr/>
            <p:nvPr/>
          </p:nvSpPr>
          <p:spPr>
            <a:xfrm>
              <a:off x="7177106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결재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AC09B00-360C-6DB0-AEBE-0D8A097C0879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1943DAD-38F7-D3F4-0BC4-1BD11120DC1A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12B8FC-C1A3-A421-B932-3933C0E4DA69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1F72188F-DDD1-DC9A-2932-264EB27EC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8BA7DD5-B589-7DFD-7764-71DA8211D30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604E9EB-9D12-ABB6-6083-FA6FB675DC3E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704165-52DA-0C02-C619-F00AEF496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D228E07-AA1F-CCC6-B735-22DBE60EC348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7B7A4E9-8C0F-C989-CB8E-4D317A7A1598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2E37CBFA-4B88-A857-5202-448A4DCB1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8DAF3FB-6856-86AD-6AE5-DA82911D3F7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C9D0A5B-328C-C9ED-F5FC-B38E6B749B7C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3FD09BAD-4343-DA9C-AE74-0CB3633B7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1F6B9AA-2F91-3B63-C6A8-EE45AB8E8A4C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3FCC76-3B33-40A1-A19D-7B35A554D05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B6D97645-BFCF-72CA-C6EF-8DB7E7944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BD93BBF-CA85-A5CC-2906-180D3DC63815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119102-A865-6A83-E1F1-F265E1FC021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5FCD9DB3-4C90-C617-122F-237FF265B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C566665-C7E1-A74E-5B57-931DE78BCA0C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688B9F2-732B-4136-4326-74D36FEE2B42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A03325CE-68E9-20AB-0ABF-B9D17396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4711B2B-0BF0-DC16-6C70-C5153B40859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DFDD0B7-1B34-BD67-4B21-B3D6762E8054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6B4A729-0935-17BB-D3F3-F97DFE3967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F9BF9E4-8CD2-6D1B-0660-64F2B9C67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DC201F10-E9BF-FBAB-DA5D-1E56F2D93AC9}"/>
              </a:ext>
            </a:extLst>
          </p:cNvPr>
          <p:cNvSpPr/>
          <p:nvPr/>
        </p:nvSpPr>
        <p:spPr>
          <a:xfrm>
            <a:off x="711885" y="1673873"/>
            <a:ext cx="9266400" cy="5212800"/>
          </a:xfrm>
          <a:custGeom>
            <a:avLst/>
            <a:gdLst>
              <a:gd name="connsiteX0" fmla="*/ 590632 w 9266400"/>
              <a:gd name="connsiteY0" fmla="*/ 538376 h 5212800"/>
              <a:gd name="connsiteX1" fmla="*/ 542996 w 9266400"/>
              <a:gd name="connsiteY1" fmla="*/ 586012 h 5212800"/>
              <a:gd name="connsiteX2" fmla="*/ 542996 w 9266400"/>
              <a:gd name="connsiteY2" fmla="*/ 5001728 h 5212800"/>
              <a:gd name="connsiteX3" fmla="*/ 590632 w 9266400"/>
              <a:gd name="connsiteY3" fmla="*/ 5049364 h 5212800"/>
              <a:gd name="connsiteX4" fmla="*/ 9014219 w 9266400"/>
              <a:gd name="connsiteY4" fmla="*/ 5049364 h 5212800"/>
              <a:gd name="connsiteX5" fmla="*/ 9061855 w 9266400"/>
              <a:gd name="connsiteY5" fmla="*/ 5001728 h 5212800"/>
              <a:gd name="connsiteX6" fmla="*/ 9061855 w 9266400"/>
              <a:gd name="connsiteY6" fmla="*/ 586012 h 5212800"/>
              <a:gd name="connsiteX7" fmla="*/ 9014219 w 9266400"/>
              <a:gd name="connsiteY7" fmla="*/ 538376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90632" y="538376"/>
                </a:moveTo>
                <a:cubicBezTo>
                  <a:pt x="564323" y="538376"/>
                  <a:pt x="542996" y="559703"/>
                  <a:pt x="542996" y="586012"/>
                </a:cubicBezTo>
                <a:lnTo>
                  <a:pt x="542996" y="5001728"/>
                </a:lnTo>
                <a:cubicBezTo>
                  <a:pt x="542996" y="5028037"/>
                  <a:pt x="564323" y="5049364"/>
                  <a:pt x="590632" y="5049364"/>
                </a:cubicBezTo>
                <a:lnTo>
                  <a:pt x="9014219" y="5049364"/>
                </a:lnTo>
                <a:cubicBezTo>
                  <a:pt x="9040528" y="5049364"/>
                  <a:pt x="9061855" y="5028037"/>
                  <a:pt x="9061855" y="5001728"/>
                </a:cubicBezTo>
                <a:lnTo>
                  <a:pt x="9061855" y="586012"/>
                </a:lnTo>
                <a:cubicBezTo>
                  <a:pt x="9061855" y="559703"/>
                  <a:pt x="9040528" y="538376"/>
                  <a:pt x="9014219" y="538376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748BC7-CEFB-10DF-877E-22ABAB933E69}"/>
              </a:ext>
            </a:extLst>
          </p:cNvPr>
          <p:cNvGrpSpPr/>
          <p:nvPr/>
        </p:nvGrpSpPr>
        <p:grpSpPr>
          <a:xfrm>
            <a:off x="4109953" y="1689995"/>
            <a:ext cx="2471906" cy="580274"/>
            <a:chOff x="8697034" y="2644519"/>
            <a:chExt cx="2471906" cy="49100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DF2278-71C2-0CA7-E159-002AEA98E23C}"/>
                </a:ext>
              </a:extLst>
            </p:cNvPr>
            <p:cNvSpPr/>
            <p:nvPr/>
          </p:nvSpPr>
          <p:spPr>
            <a:xfrm>
              <a:off x="8697034" y="2644519"/>
              <a:ext cx="2471906" cy="389447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기안 결재 목록</a:t>
              </a:r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D6555348-5912-EF93-0DEA-DDAF520E3701}"/>
                </a:ext>
              </a:extLst>
            </p:cNvPr>
            <p:cNvSpPr/>
            <p:nvPr/>
          </p:nvSpPr>
          <p:spPr>
            <a:xfrm flipV="1">
              <a:off x="9829343" y="3004354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08E1BE-8AE7-2399-558A-AD759806153D}"/>
              </a:ext>
            </a:extLst>
          </p:cNvPr>
          <p:cNvGrpSpPr/>
          <p:nvPr/>
        </p:nvGrpSpPr>
        <p:grpSpPr>
          <a:xfrm>
            <a:off x="5721819" y="2906948"/>
            <a:ext cx="1932650" cy="645549"/>
            <a:chOff x="7622354" y="2198500"/>
            <a:chExt cx="1932650" cy="54624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DF00788-FC80-24FC-2978-B82A47ECAF85}"/>
                </a:ext>
              </a:extLst>
            </p:cNvPr>
            <p:cNvSpPr/>
            <p:nvPr/>
          </p:nvSpPr>
          <p:spPr>
            <a:xfrm>
              <a:off x="7622354" y="2198500"/>
              <a:ext cx="1797487" cy="546240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결재 상태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이름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검색</a:t>
              </a: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665D375E-87F2-FF40-FF05-33047DFE10AB}"/>
                </a:ext>
              </a:extLst>
            </p:cNvPr>
            <p:cNvSpPr/>
            <p:nvPr/>
          </p:nvSpPr>
          <p:spPr>
            <a:xfrm rot="5400000">
              <a:off x="9389794" y="2306410"/>
              <a:ext cx="175400" cy="155020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104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57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02B792-3CBC-25E4-16D3-8560DE032728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09715-6CC0-7A4A-C476-9603EA2E3CCE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88DE0F-AC21-BD94-DCFD-2F53DE8E164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F792D9-8728-1254-75AE-FD10AF09B564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C027B3-AE89-0482-FB1B-59E290BAE285}"/>
                </a:ext>
              </a:extLst>
            </p:cNvPr>
            <p:cNvSpPr/>
            <p:nvPr/>
          </p:nvSpPr>
          <p:spPr>
            <a:xfrm>
              <a:off x="7177106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결재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AC09B00-360C-6DB0-AEBE-0D8A097C0879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1943DAD-38F7-D3F4-0BC4-1BD11120DC1A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12B8FC-C1A3-A421-B932-3933C0E4DA69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1F72188F-DDD1-DC9A-2932-264EB27EC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8BA7DD5-B589-7DFD-7764-71DA8211D30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604E9EB-9D12-ABB6-6083-FA6FB675DC3E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704165-52DA-0C02-C619-F00AEF496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D228E07-AA1F-CCC6-B735-22DBE60EC348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7B7A4E9-8C0F-C989-CB8E-4D317A7A1598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2E37CBFA-4B88-A857-5202-448A4DCB1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8DAF3FB-6856-86AD-6AE5-DA82911D3F7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C9D0A5B-328C-C9ED-F5FC-B38E6B749B7C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3FD09BAD-4343-DA9C-AE74-0CB3633B7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1F6B9AA-2F91-3B63-C6A8-EE45AB8E8A4C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3FCC76-3B33-40A1-A19D-7B35A554D05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B6D97645-BFCF-72CA-C6EF-8DB7E7944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BD93BBF-CA85-A5CC-2906-180D3DC63815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119102-A865-6A83-E1F1-F265E1FC021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5FCD9DB3-4C90-C617-122F-237FF265B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C566665-C7E1-A74E-5B57-931DE78BCA0C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688B9F2-732B-4136-4326-74D36FEE2B42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A03325CE-68E9-20AB-0ABF-B9D17396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4711B2B-0BF0-DC16-6C70-C5153B40859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DFDD0B7-1B34-BD67-4B21-B3D6762E8054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6B4A729-0935-17BB-D3F3-F97DFE3967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F9BF9E4-8CD2-6D1B-0660-64F2B9C67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5356D9D-B4BD-C5CC-74FB-241B48663E02}"/>
              </a:ext>
            </a:extLst>
          </p:cNvPr>
          <p:cNvSpPr/>
          <p:nvPr/>
        </p:nvSpPr>
        <p:spPr>
          <a:xfrm>
            <a:off x="711885" y="1673873"/>
            <a:ext cx="9266400" cy="5212800"/>
          </a:xfrm>
          <a:custGeom>
            <a:avLst/>
            <a:gdLst>
              <a:gd name="connsiteX0" fmla="*/ 590632 w 9266400"/>
              <a:gd name="connsiteY0" fmla="*/ 538376 h 5212800"/>
              <a:gd name="connsiteX1" fmla="*/ 542996 w 9266400"/>
              <a:gd name="connsiteY1" fmla="*/ 586012 h 5212800"/>
              <a:gd name="connsiteX2" fmla="*/ 542996 w 9266400"/>
              <a:gd name="connsiteY2" fmla="*/ 5001728 h 5212800"/>
              <a:gd name="connsiteX3" fmla="*/ 590632 w 9266400"/>
              <a:gd name="connsiteY3" fmla="*/ 5049364 h 5212800"/>
              <a:gd name="connsiteX4" fmla="*/ 9014219 w 9266400"/>
              <a:gd name="connsiteY4" fmla="*/ 5049364 h 5212800"/>
              <a:gd name="connsiteX5" fmla="*/ 9061855 w 9266400"/>
              <a:gd name="connsiteY5" fmla="*/ 5001728 h 5212800"/>
              <a:gd name="connsiteX6" fmla="*/ 9061855 w 9266400"/>
              <a:gd name="connsiteY6" fmla="*/ 586012 h 5212800"/>
              <a:gd name="connsiteX7" fmla="*/ 9014219 w 9266400"/>
              <a:gd name="connsiteY7" fmla="*/ 538376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90632" y="538376"/>
                </a:moveTo>
                <a:cubicBezTo>
                  <a:pt x="564323" y="538376"/>
                  <a:pt x="542996" y="559703"/>
                  <a:pt x="542996" y="586012"/>
                </a:cubicBezTo>
                <a:lnTo>
                  <a:pt x="542996" y="5001728"/>
                </a:lnTo>
                <a:cubicBezTo>
                  <a:pt x="542996" y="5028037"/>
                  <a:pt x="564323" y="5049364"/>
                  <a:pt x="590632" y="5049364"/>
                </a:cubicBezTo>
                <a:lnTo>
                  <a:pt x="9014219" y="5049364"/>
                </a:lnTo>
                <a:cubicBezTo>
                  <a:pt x="9040528" y="5049364"/>
                  <a:pt x="9061855" y="5028037"/>
                  <a:pt x="9061855" y="5001728"/>
                </a:cubicBezTo>
                <a:lnTo>
                  <a:pt x="9061855" y="586012"/>
                </a:lnTo>
                <a:cubicBezTo>
                  <a:pt x="9061855" y="559703"/>
                  <a:pt x="9040528" y="538376"/>
                  <a:pt x="9014219" y="538376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366B12-8D04-E391-1807-A1063292B473}"/>
              </a:ext>
            </a:extLst>
          </p:cNvPr>
          <p:cNvGrpSpPr/>
          <p:nvPr/>
        </p:nvGrpSpPr>
        <p:grpSpPr>
          <a:xfrm>
            <a:off x="4109953" y="1689995"/>
            <a:ext cx="2471906" cy="580274"/>
            <a:chOff x="8697034" y="2644519"/>
            <a:chExt cx="2471906" cy="4910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B04D4A-2830-F94B-201B-217158FF67E1}"/>
                </a:ext>
              </a:extLst>
            </p:cNvPr>
            <p:cNvSpPr/>
            <p:nvPr/>
          </p:nvSpPr>
          <p:spPr>
            <a:xfrm>
              <a:off x="8697034" y="2644519"/>
              <a:ext cx="2471906" cy="389447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연차 결재 목록</a:t>
              </a: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5F6CFE1D-CF28-881E-9022-BE59432918BB}"/>
                </a:ext>
              </a:extLst>
            </p:cNvPr>
            <p:cNvSpPr/>
            <p:nvPr/>
          </p:nvSpPr>
          <p:spPr>
            <a:xfrm flipV="1">
              <a:off x="9829343" y="3004354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526923-A7B6-0C67-57CE-AF014A8B1E88}"/>
              </a:ext>
            </a:extLst>
          </p:cNvPr>
          <p:cNvGrpSpPr/>
          <p:nvPr/>
        </p:nvGrpSpPr>
        <p:grpSpPr>
          <a:xfrm>
            <a:off x="7799269" y="5927842"/>
            <a:ext cx="1797487" cy="791433"/>
            <a:chOff x="7622354" y="2075058"/>
            <a:chExt cx="1797487" cy="66968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A58050F-18B6-90E9-A047-5C5450106072}"/>
                </a:ext>
              </a:extLst>
            </p:cNvPr>
            <p:cNvSpPr/>
            <p:nvPr/>
          </p:nvSpPr>
          <p:spPr>
            <a:xfrm>
              <a:off x="7622354" y="2198500"/>
              <a:ext cx="1797487" cy="546240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결재권자 상태 표시</a:t>
              </a: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A666A4AC-A49A-0FDF-60EE-76C2B031548F}"/>
                </a:ext>
              </a:extLst>
            </p:cNvPr>
            <p:cNvSpPr/>
            <p:nvPr/>
          </p:nvSpPr>
          <p:spPr>
            <a:xfrm>
              <a:off x="8417452" y="207505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09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02B792-3CBC-25E4-16D3-8560DE032728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09715-6CC0-7A4A-C476-9603EA2E3CCE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88DE0F-AC21-BD94-DCFD-2F53DE8E164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F792D9-8728-1254-75AE-FD10AF09B564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C027B3-AE89-0482-FB1B-59E290BAE285}"/>
                </a:ext>
              </a:extLst>
            </p:cNvPr>
            <p:cNvSpPr/>
            <p:nvPr/>
          </p:nvSpPr>
          <p:spPr>
            <a:xfrm>
              <a:off x="7177106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결재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AC09B00-360C-6DB0-AEBE-0D8A097C0879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1943DAD-38F7-D3F4-0BC4-1BD11120DC1A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12B8FC-C1A3-A421-B932-3933C0E4DA69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1F72188F-DDD1-DC9A-2932-264EB27EC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8BA7DD5-B589-7DFD-7764-71DA8211D30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604E9EB-9D12-ABB6-6083-FA6FB675DC3E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704165-52DA-0C02-C619-F00AEF496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D228E07-AA1F-CCC6-B735-22DBE60EC348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7B7A4E9-8C0F-C989-CB8E-4D317A7A1598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2E37CBFA-4B88-A857-5202-448A4DCB1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8DAF3FB-6856-86AD-6AE5-DA82911D3F7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C9D0A5B-328C-C9ED-F5FC-B38E6B749B7C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3FD09BAD-4343-DA9C-AE74-0CB3633B7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1F6B9AA-2F91-3B63-C6A8-EE45AB8E8A4C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3FCC76-3B33-40A1-A19D-7B35A554D05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B6D97645-BFCF-72CA-C6EF-8DB7E7944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BD93BBF-CA85-A5CC-2906-180D3DC63815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119102-A865-6A83-E1F1-F265E1FC021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5FCD9DB3-4C90-C617-122F-237FF265B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C566665-C7E1-A74E-5B57-931DE78BCA0C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688B9F2-732B-4136-4326-74D36FEE2B42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A03325CE-68E9-20AB-0ABF-B9D17396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4711B2B-0BF0-DC16-6C70-C5153B40859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DFDD0B7-1B34-BD67-4B21-B3D6762E8054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6B4A729-0935-17BB-D3F3-F97DFE3967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F9BF9E4-8CD2-6D1B-0660-64F2B9C67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9E08DB0-82CD-97A2-8736-97CE284752C9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573513 w 9266400"/>
              <a:gd name="connsiteY0" fmla="*/ 532638 h 5211425"/>
              <a:gd name="connsiteX1" fmla="*/ 529686 w 9266400"/>
              <a:gd name="connsiteY1" fmla="*/ 576465 h 5211425"/>
              <a:gd name="connsiteX2" fmla="*/ 529686 w 9266400"/>
              <a:gd name="connsiteY2" fmla="*/ 4639108 h 5211425"/>
              <a:gd name="connsiteX3" fmla="*/ 573513 w 9266400"/>
              <a:gd name="connsiteY3" fmla="*/ 4682935 h 5211425"/>
              <a:gd name="connsiteX4" fmla="*/ 9072481 w 9266400"/>
              <a:gd name="connsiteY4" fmla="*/ 4682935 h 5211425"/>
              <a:gd name="connsiteX5" fmla="*/ 9116308 w 9266400"/>
              <a:gd name="connsiteY5" fmla="*/ 4639108 h 5211425"/>
              <a:gd name="connsiteX6" fmla="*/ 9116308 w 9266400"/>
              <a:gd name="connsiteY6" fmla="*/ 576465 h 5211425"/>
              <a:gd name="connsiteX7" fmla="*/ 9072481 w 9266400"/>
              <a:gd name="connsiteY7" fmla="*/ 532638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573513" y="532638"/>
                </a:moveTo>
                <a:cubicBezTo>
                  <a:pt x="549308" y="532638"/>
                  <a:pt x="529686" y="552260"/>
                  <a:pt x="529686" y="576465"/>
                </a:cubicBezTo>
                <a:lnTo>
                  <a:pt x="529686" y="4639108"/>
                </a:lnTo>
                <a:cubicBezTo>
                  <a:pt x="529686" y="4663313"/>
                  <a:pt x="549308" y="4682935"/>
                  <a:pt x="573513" y="4682935"/>
                </a:cubicBezTo>
                <a:lnTo>
                  <a:pt x="9072481" y="4682935"/>
                </a:lnTo>
                <a:cubicBezTo>
                  <a:pt x="9096686" y="4682935"/>
                  <a:pt x="9116308" y="4663313"/>
                  <a:pt x="9116308" y="4639108"/>
                </a:cubicBezTo>
                <a:lnTo>
                  <a:pt x="9116308" y="576465"/>
                </a:lnTo>
                <a:cubicBezTo>
                  <a:pt x="9116308" y="552260"/>
                  <a:pt x="9096686" y="532638"/>
                  <a:pt x="9072481" y="532638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E9B093-8064-75DD-0D84-56C243EF82A9}"/>
              </a:ext>
            </a:extLst>
          </p:cNvPr>
          <p:cNvGrpSpPr/>
          <p:nvPr/>
        </p:nvGrpSpPr>
        <p:grpSpPr>
          <a:xfrm>
            <a:off x="5031949" y="5875302"/>
            <a:ext cx="1797487" cy="539333"/>
            <a:chOff x="7622354" y="2075058"/>
            <a:chExt cx="1797487" cy="45636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6B7B6C5-2C86-3F4A-91B8-D9B2CA198138}"/>
                </a:ext>
              </a:extLst>
            </p:cNvPr>
            <p:cNvSpPr/>
            <p:nvPr/>
          </p:nvSpPr>
          <p:spPr>
            <a:xfrm>
              <a:off x="7622354" y="2198501"/>
              <a:ext cx="1797487" cy="33292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승인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반려하기</a:t>
              </a: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EE9D6424-6F31-D2DB-D8F6-6790AF4AC73A}"/>
                </a:ext>
              </a:extLst>
            </p:cNvPr>
            <p:cNvSpPr/>
            <p:nvPr/>
          </p:nvSpPr>
          <p:spPr>
            <a:xfrm>
              <a:off x="8417452" y="207505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22464B3-3844-8D6D-7001-F8B4D71D4410}"/>
              </a:ext>
            </a:extLst>
          </p:cNvPr>
          <p:cNvGrpSpPr/>
          <p:nvPr/>
        </p:nvGrpSpPr>
        <p:grpSpPr>
          <a:xfrm>
            <a:off x="4109953" y="1689995"/>
            <a:ext cx="2471906" cy="580274"/>
            <a:chOff x="8697034" y="2644519"/>
            <a:chExt cx="2471906" cy="49100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11F234A-A672-CD4F-80BC-A05831F20FD5}"/>
                </a:ext>
              </a:extLst>
            </p:cNvPr>
            <p:cNvSpPr/>
            <p:nvPr/>
          </p:nvSpPr>
          <p:spPr>
            <a:xfrm>
              <a:off x="8697034" y="2644519"/>
              <a:ext cx="2471906" cy="389447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결재 페이지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VIEW</a:t>
              </a:r>
              <a:endParaRPr lang="ko-KR" altLang="en-US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A62F5720-0C34-FAF9-90B9-3427D7AE7659}"/>
                </a:ext>
              </a:extLst>
            </p:cNvPr>
            <p:cNvSpPr/>
            <p:nvPr/>
          </p:nvSpPr>
          <p:spPr>
            <a:xfrm flipV="1">
              <a:off x="9829343" y="3004354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661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59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02B792-3CBC-25E4-16D3-8560DE032728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09715-6CC0-7A4A-C476-9603EA2E3CCE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88DE0F-AC21-BD94-DCFD-2F53DE8E164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F792D9-8728-1254-75AE-FD10AF09B564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C027B3-AE89-0482-FB1B-59E290BAE285}"/>
                </a:ext>
              </a:extLst>
            </p:cNvPr>
            <p:cNvSpPr/>
            <p:nvPr/>
          </p:nvSpPr>
          <p:spPr>
            <a:xfrm>
              <a:off x="7177106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결재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AC09B00-360C-6DB0-AEBE-0D8A097C0879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1943DAD-38F7-D3F4-0BC4-1BD11120DC1A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12B8FC-C1A3-A421-B932-3933C0E4DA69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1F72188F-DDD1-DC9A-2932-264EB27EC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8BA7DD5-B589-7DFD-7764-71DA8211D30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604E9EB-9D12-ABB6-6083-FA6FB675DC3E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704165-52DA-0C02-C619-F00AEF496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D228E07-AA1F-CCC6-B735-22DBE60EC348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7B7A4E9-8C0F-C989-CB8E-4D317A7A1598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2E37CBFA-4B88-A857-5202-448A4DCB1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8DAF3FB-6856-86AD-6AE5-DA82911D3F7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C9D0A5B-328C-C9ED-F5FC-B38E6B749B7C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3FD09BAD-4343-DA9C-AE74-0CB3633B7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1F6B9AA-2F91-3B63-C6A8-EE45AB8E8A4C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3FCC76-3B33-40A1-A19D-7B35A554D05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B6D97645-BFCF-72CA-C6EF-8DB7E7944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BD93BBF-CA85-A5CC-2906-180D3DC63815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119102-A865-6A83-E1F1-F265E1FC021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5FCD9DB3-4C90-C617-122F-237FF265B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C566665-C7E1-A74E-5B57-931DE78BCA0C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688B9F2-732B-4136-4326-74D36FEE2B42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A03325CE-68E9-20AB-0ABF-B9D17396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4711B2B-0BF0-DC16-6C70-C5153B40859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DFDD0B7-1B34-BD67-4B21-B3D6762E8054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6B4A729-0935-17BB-D3F3-F97DFE3967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F9BF9E4-8CD2-6D1B-0660-64F2B9C67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5DE9C54-A9F9-DA8B-3C9B-D4B0C11D3DB5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559494 w 9266400"/>
              <a:gd name="connsiteY0" fmla="*/ 537399 h 5211425"/>
              <a:gd name="connsiteX1" fmla="*/ 529686 w 9266400"/>
              <a:gd name="connsiteY1" fmla="*/ 567207 h 5211425"/>
              <a:gd name="connsiteX2" fmla="*/ 529686 w 9266400"/>
              <a:gd name="connsiteY2" fmla="*/ 3330282 h 5211425"/>
              <a:gd name="connsiteX3" fmla="*/ 559494 w 9266400"/>
              <a:gd name="connsiteY3" fmla="*/ 3360090 h 5211425"/>
              <a:gd name="connsiteX4" fmla="*/ 9087286 w 9266400"/>
              <a:gd name="connsiteY4" fmla="*/ 3360090 h 5211425"/>
              <a:gd name="connsiteX5" fmla="*/ 9117094 w 9266400"/>
              <a:gd name="connsiteY5" fmla="*/ 3330282 h 5211425"/>
              <a:gd name="connsiteX6" fmla="*/ 9117094 w 9266400"/>
              <a:gd name="connsiteY6" fmla="*/ 567207 h 5211425"/>
              <a:gd name="connsiteX7" fmla="*/ 9087286 w 9266400"/>
              <a:gd name="connsiteY7" fmla="*/ 537399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559494" y="537399"/>
                </a:moveTo>
                <a:cubicBezTo>
                  <a:pt x="543031" y="537399"/>
                  <a:pt x="529686" y="550744"/>
                  <a:pt x="529686" y="567207"/>
                </a:cubicBezTo>
                <a:lnTo>
                  <a:pt x="529686" y="3330282"/>
                </a:lnTo>
                <a:cubicBezTo>
                  <a:pt x="529686" y="3346745"/>
                  <a:pt x="543031" y="3360090"/>
                  <a:pt x="559494" y="3360090"/>
                </a:cubicBezTo>
                <a:lnTo>
                  <a:pt x="9087286" y="3360090"/>
                </a:lnTo>
                <a:cubicBezTo>
                  <a:pt x="9103749" y="3360090"/>
                  <a:pt x="9117094" y="3346745"/>
                  <a:pt x="9117094" y="3330282"/>
                </a:cubicBezTo>
                <a:lnTo>
                  <a:pt x="9117094" y="567207"/>
                </a:lnTo>
                <a:cubicBezTo>
                  <a:pt x="9117094" y="550744"/>
                  <a:pt x="9103749" y="537399"/>
                  <a:pt x="9087286" y="537399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49FD22-813C-79FA-74A5-EFF86D86EC94}"/>
              </a:ext>
            </a:extLst>
          </p:cNvPr>
          <p:cNvGrpSpPr/>
          <p:nvPr/>
        </p:nvGrpSpPr>
        <p:grpSpPr>
          <a:xfrm>
            <a:off x="2408659" y="2828705"/>
            <a:ext cx="1886004" cy="528009"/>
            <a:chOff x="9261721" y="2540357"/>
            <a:chExt cx="1886004" cy="44678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48C358-C4E7-D625-744D-F56F9B3D9B5F}"/>
                </a:ext>
              </a:extLst>
            </p:cNvPr>
            <p:cNvSpPr/>
            <p:nvPr/>
          </p:nvSpPr>
          <p:spPr>
            <a:xfrm>
              <a:off x="9261721" y="2656723"/>
              <a:ext cx="1886004" cy="330416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결재 대기 문서 수</a:t>
              </a: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EC1A4FD2-3787-475C-E043-5F38B18CB36D}"/>
                </a:ext>
              </a:extLst>
            </p:cNvPr>
            <p:cNvSpPr/>
            <p:nvPr/>
          </p:nvSpPr>
          <p:spPr>
            <a:xfrm>
              <a:off x="10101079" y="2540357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119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D61A-000F-FE40-517E-D5ABEEB2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60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02B792-3CBC-25E4-16D3-8560DE032728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09715-6CC0-7A4A-C476-9603EA2E3CCE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88DE0F-AC21-BD94-DCFD-2F53DE8E164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F792D9-8728-1254-75AE-FD10AF09B564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C027B3-AE89-0482-FB1B-59E290BAE285}"/>
                </a:ext>
              </a:extLst>
            </p:cNvPr>
            <p:cNvSpPr/>
            <p:nvPr/>
          </p:nvSpPr>
          <p:spPr>
            <a:xfrm>
              <a:off x="7177106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결재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AC09B00-360C-6DB0-AEBE-0D8A097C0879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1943DAD-38F7-D3F4-0BC4-1BD11120DC1A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12B8FC-C1A3-A421-B932-3933C0E4DA69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1F72188F-DDD1-DC9A-2932-264EB27EC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8BA7DD5-B589-7DFD-7764-71DA8211D30E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604E9EB-9D12-ABB6-6083-FA6FB675DC3E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704165-52DA-0C02-C619-F00AEF496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D228E07-AA1F-CCC6-B735-22DBE60EC348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7B7A4E9-8C0F-C989-CB8E-4D317A7A1598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2E37CBFA-4B88-A857-5202-448A4DCB1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8DAF3FB-6856-86AD-6AE5-DA82911D3F7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C9D0A5B-328C-C9ED-F5FC-B38E6B749B7C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3FD09BAD-4343-DA9C-AE74-0CB3633B7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1F6B9AA-2F91-3B63-C6A8-EE45AB8E8A4C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3FCC76-3B33-40A1-A19D-7B35A554D05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B6D97645-BFCF-72CA-C6EF-8DB7E7944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BD93BBF-CA85-A5CC-2906-180D3DC63815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119102-A865-6A83-E1F1-F265E1FC021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5FCD9DB3-4C90-C617-122F-237FF265B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C566665-C7E1-A74E-5B57-931DE78BCA0C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688B9F2-732B-4136-4326-74D36FEE2B42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A03325CE-68E9-20AB-0ABF-B9D17396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4711B2B-0BF0-DC16-6C70-C5153B40859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DFDD0B7-1B34-BD67-4B21-B3D6762E8054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6B4A729-0935-17BB-D3F3-F97DFE3967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F9BF9E4-8CD2-6D1B-0660-64F2B9C67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3088B6B-0F5B-27AB-8F06-330BB73BC3B7}"/>
              </a:ext>
            </a:extLst>
          </p:cNvPr>
          <p:cNvSpPr/>
          <p:nvPr/>
        </p:nvSpPr>
        <p:spPr>
          <a:xfrm>
            <a:off x="711885" y="1673873"/>
            <a:ext cx="9266400" cy="5212800"/>
          </a:xfrm>
          <a:custGeom>
            <a:avLst/>
            <a:gdLst>
              <a:gd name="connsiteX0" fmla="*/ 590632 w 9266400"/>
              <a:gd name="connsiteY0" fmla="*/ 538376 h 5212800"/>
              <a:gd name="connsiteX1" fmla="*/ 542996 w 9266400"/>
              <a:gd name="connsiteY1" fmla="*/ 586012 h 5212800"/>
              <a:gd name="connsiteX2" fmla="*/ 542996 w 9266400"/>
              <a:gd name="connsiteY2" fmla="*/ 5001728 h 5212800"/>
              <a:gd name="connsiteX3" fmla="*/ 590632 w 9266400"/>
              <a:gd name="connsiteY3" fmla="*/ 5049364 h 5212800"/>
              <a:gd name="connsiteX4" fmla="*/ 9014219 w 9266400"/>
              <a:gd name="connsiteY4" fmla="*/ 5049364 h 5212800"/>
              <a:gd name="connsiteX5" fmla="*/ 9061855 w 9266400"/>
              <a:gd name="connsiteY5" fmla="*/ 5001728 h 5212800"/>
              <a:gd name="connsiteX6" fmla="*/ 9061855 w 9266400"/>
              <a:gd name="connsiteY6" fmla="*/ 586012 h 5212800"/>
              <a:gd name="connsiteX7" fmla="*/ 9014219 w 9266400"/>
              <a:gd name="connsiteY7" fmla="*/ 538376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90632" y="538376"/>
                </a:moveTo>
                <a:cubicBezTo>
                  <a:pt x="564323" y="538376"/>
                  <a:pt x="542996" y="559703"/>
                  <a:pt x="542996" y="586012"/>
                </a:cubicBezTo>
                <a:lnTo>
                  <a:pt x="542996" y="5001728"/>
                </a:lnTo>
                <a:cubicBezTo>
                  <a:pt x="542996" y="5028037"/>
                  <a:pt x="564323" y="5049364"/>
                  <a:pt x="590632" y="5049364"/>
                </a:cubicBezTo>
                <a:lnTo>
                  <a:pt x="9014219" y="5049364"/>
                </a:lnTo>
                <a:cubicBezTo>
                  <a:pt x="9040528" y="5049364"/>
                  <a:pt x="9061855" y="5028037"/>
                  <a:pt x="9061855" y="5001728"/>
                </a:cubicBezTo>
                <a:lnTo>
                  <a:pt x="9061855" y="586012"/>
                </a:lnTo>
                <a:cubicBezTo>
                  <a:pt x="9061855" y="559703"/>
                  <a:pt x="9040528" y="538376"/>
                  <a:pt x="9014219" y="538376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767E29-F6D3-3951-C609-54E699C80102}"/>
              </a:ext>
            </a:extLst>
          </p:cNvPr>
          <p:cNvGrpSpPr/>
          <p:nvPr/>
        </p:nvGrpSpPr>
        <p:grpSpPr>
          <a:xfrm>
            <a:off x="4063385" y="1740731"/>
            <a:ext cx="2565040" cy="546745"/>
            <a:chOff x="8768842" y="2641265"/>
            <a:chExt cx="2565040" cy="46263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75A737-B86D-0646-B468-FC29CFA0EEB1}"/>
                </a:ext>
              </a:extLst>
            </p:cNvPr>
            <p:cNvSpPr/>
            <p:nvPr/>
          </p:nvSpPr>
          <p:spPr>
            <a:xfrm>
              <a:off x="8768842" y="2641265"/>
              <a:ext cx="2565040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관리자 로그인 시 화면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32E2054-5F04-129C-7E51-863F2FED2CFD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93176A-07F9-EA5A-7F5A-CF01BDC3DF31}"/>
              </a:ext>
            </a:extLst>
          </p:cNvPr>
          <p:cNvGrpSpPr/>
          <p:nvPr/>
        </p:nvGrpSpPr>
        <p:grpSpPr>
          <a:xfrm>
            <a:off x="6534746" y="3263152"/>
            <a:ext cx="2576106" cy="770573"/>
            <a:chOff x="8906160" y="2525551"/>
            <a:chExt cx="2576106" cy="65203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558BAB-016A-339F-5910-CD3CAA29D40B}"/>
                </a:ext>
              </a:extLst>
            </p:cNvPr>
            <p:cNvSpPr/>
            <p:nvPr/>
          </p:nvSpPr>
          <p:spPr>
            <a:xfrm>
              <a:off x="8906160" y="2644518"/>
              <a:ext cx="2576106" cy="533064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부서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직급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결재상태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이름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검색 가능</a:t>
              </a:r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C0D866E6-358D-DAA9-08AE-5BD865CA4B83}"/>
                </a:ext>
              </a:extLst>
            </p:cNvPr>
            <p:cNvSpPr/>
            <p:nvPr/>
          </p:nvSpPr>
          <p:spPr>
            <a:xfrm>
              <a:off x="10148912" y="2525551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928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6CA465-DDDA-A530-FA1B-D462E0E4D865}"/>
              </a:ext>
            </a:extLst>
          </p:cNvPr>
          <p:cNvSpPr/>
          <p:nvPr/>
        </p:nvSpPr>
        <p:spPr>
          <a:xfrm>
            <a:off x="3574000" y="6111165"/>
            <a:ext cx="1203403" cy="104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48AC19-3DE9-5FAF-A136-A41C106FA74E}"/>
              </a:ext>
            </a:extLst>
          </p:cNvPr>
          <p:cNvGrpSpPr/>
          <p:nvPr/>
        </p:nvGrpSpPr>
        <p:grpSpPr>
          <a:xfrm>
            <a:off x="1255838" y="6123851"/>
            <a:ext cx="3202559" cy="358111"/>
            <a:chOff x="1172999" y="2410978"/>
            <a:chExt cx="2967182" cy="3317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F85CCE-B96B-F6BB-23D8-E7F5EBCD3A6C}"/>
                </a:ext>
              </a:extLst>
            </p:cNvPr>
            <p:cNvSpPr txBox="1"/>
            <p:nvPr/>
          </p:nvSpPr>
          <p:spPr>
            <a:xfrm>
              <a:off x="1172999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18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07D143-760A-CC06-D0EB-76429F913591}"/>
                </a:ext>
              </a:extLst>
            </p:cNvPr>
            <p:cNvSpPr txBox="1"/>
            <p:nvPr/>
          </p:nvSpPr>
          <p:spPr>
            <a:xfrm>
              <a:off x="2251778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19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EC30CD-0DE5-A73A-2515-5BC566FD87D7}"/>
                </a:ext>
              </a:extLst>
            </p:cNvPr>
            <p:cNvSpPr txBox="1"/>
            <p:nvPr/>
          </p:nvSpPr>
          <p:spPr>
            <a:xfrm>
              <a:off x="3330557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20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8288BE7-20D9-9869-27BA-7BDD9965254F}"/>
              </a:ext>
            </a:extLst>
          </p:cNvPr>
          <p:cNvCxnSpPr>
            <a:cxnSpLocks/>
          </p:cNvCxnSpPr>
          <p:nvPr/>
        </p:nvCxnSpPr>
        <p:spPr>
          <a:xfrm>
            <a:off x="1255839" y="6104039"/>
            <a:ext cx="815971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FBF9EE9-E953-8070-27EA-54E3ED6424F8}"/>
              </a:ext>
            </a:extLst>
          </p:cNvPr>
          <p:cNvGrpSpPr/>
          <p:nvPr/>
        </p:nvGrpSpPr>
        <p:grpSpPr>
          <a:xfrm>
            <a:off x="1255838" y="5081362"/>
            <a:ext cx="7859980" cy="358111"/>
            <a:chOff x="1172999" y="2410978"/>
            <a:chExt cx="7282298" cy="331791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F9C825-9EA5-FA5E-8293-6DF3D80E6ADF}"/>
                </a:ext>
              </a:extLst>
            </p:cNvPr>
            <p:cNvSpPr txBox="1"/>
            <p:nvPr/>
          </p:nvSpPr>
          <p:spPr>
            <a:xfrm>
              <a:off x="1172999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11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4AFACDA-0A94-746A-E2E4-16FF17EC68E2}"/>
                </a:ext>
              </a:extLst>
            </p:cNvPr>
            <p:cNvSpPr txBox="1"/>
            <p:nvPr/>
          </p:nvSpPr>
          <p:spPr>
            <a:xfrm>
              <a:off x="2251778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12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08A8336-666D-8B8F-D35D-7E080B11F41A}"/>
                </a:ext>
              </a:extLst>
            </p:cNvPr>
            <p:cNvSpPr txBox="1"/>
            <p:nvPr/>
          </p:nvSpPr>
          <p:spPr>
            <a:xfrm>
              <a:off x="3330557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13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1D4C22E-63A2-963D-67F1-49D390F2452C}"/>
                </a:ext>
              </a:extLst>
            </p:cNvPr>
            <p:cNvSpPr txBox="1"/>
            <p:nvPr/>
          </p:nvSpPr>
          <p:spPr>
            <a:xfrm>
              <a:off x="4409336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14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517599-716E-3415-A70F-26C8AA5FC385}"/>
                </a:ext>
              </a:extLst>
            </p:cNvPr>
            <p:cNvSpPr txBox="1"/>
            <p:nvPr/>
          </p:nvSpPr>
          <p:spPr>
            <a:xfrm>
              <a:off x="5488115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15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459EECA-DE68-FB05-9A70-B641030A4016}"/>
                </a:ext>
              </a:extLst>
            </p:cNvPr>
            <p:cNvSpPr txBox="1"/>
            <p:nvPr/>
          </p:nvSpPr>
          <p:spPr>
            <a:xfrm>
              <a:off x="6566894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16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66E83A2-9041-2639-26B6-C6CB1AFF439E}"/>
                </a:ext>
              </a:extLst>
            </p:cNvPr>
            <p:cNvSpPr txBox="1"/>
            <p:nvPr/>
          </p:nvSpPr>
          <p:spPr>
            <a:xfrm>
              <a:off x="7645673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17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DED787-59F5-3F3A-81B7-1A29C6F7569C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08B799-76CB-616C-6BAB-6C5E94EBFA72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01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FFBFC4BD-C44B-4154-B6F6-98D2249DE5DE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프로젝트</a:t>
              </a:r>
              <a:r>
                <a:rPr lang="en-US" altLang="ko-KR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 </a:t>
              </a: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일정</a:t>
              </a:r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59D25EB-5E85-1B59-E032-5CB9FD14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B38CBD-493A-A6EC-D8F7-C18733EF0231}"/>
              </a:ext>
            </a:extLst>
          </p:cNvPr>
          <p:cNvSpPr/>
          <p:nvPr/>
        </p:nvSpPr>
        <p:spPr>
          <a:xfrm>
            <a:off x="1255839" y="1888526"/>
            <a:ext cx="8159712" cy="388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 dirty="0">
              <a:solidFill>
                <a:srgbClr val="5932E6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79257B-39D8-5922-99CF-B78F75791CF0}"/>
              </a:ext>
            </a:extLst>
          </p:cNvPr>
          <p:cNvSpPr/>
          <p:nvPr/>
        </p:nvSpPr>
        <p:spPr>
          <a:xfrm>
            <a:off x="1266050" y="7131425"/>
            <a:ext cx="3511354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5">
              <a:solidFill>
                <a:srgbClr val="5932E6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4F83916-A3F0-F393-394A-07A207A939DB}"/>
              </a:ext>
            </a:extLst>
          </p:cNvPr>
          <p:cNvCxnSpPr>
            <a:cxnSpLocks/>
          </p:cNvCxnSpPr>
          <p:nvPr/>
        </p:nvCxnSpPr>
        <p:spPr>
          <a:xfrm>
            <a:off x="1255839" y="2972104"/>
            <a:ext cx="815971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0D58F0-4841-F4E0-556D-611B3DFFE201}"/>
              </a:ext>
            </a:extLst>
          </p:cNvPr>
          <p:cNvCxnSpPr>
            <a:cxnSpLocks/>
          </p:cNvCxnSpPr>
          <p:nvPr/>
        </p:nvCxnSpPr>
        <p:spPr>
          <a:xfrm>
            <a:off x="1255839" y="4016827"/>
            <a:ext cx="815971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FAB1AA-E9E7-8B3D-4D18-70B433C5599A}"/>
              </a:ext>
            </a:extLst>
          </p:cNvPr>
          <p:cNvCxnSpPr>
            <a:cxnSpLocks/>
          </p:cNvCxnSpPr>
          <p:nvPr/>
        </p:nvCxnSpPr>
        <p:spPr>
          <a:xfrm>
            <a:off x="1255839" y="5061550"/>
            <a:ext cx="815971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C907A6-F07C-3709-B9C8-B954232FE2F1}"/>
              </a:ext>
            </a:extLst>
          </p:cNvPr>
          <p:cNvGrpSpPr/>
          <p:nvPr/>
        </p:nvGrpSpPr>
        <p:grpSpPr>
          <a:xfrm>
            <a:off x="1255838" y="1935237"/>
            <a:ext cx="7859980" cy="358111"/>
            <a:chOff x="1172999" y="2410978"/>
            <a:chExt cx="7282298" cy="3317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260E82-616B-451B-DE22-68D6D0B228BB}"/>
                </a:ext>
              </a:extLst>
            </p:cNvPr>
            <p:cNvSpPr txBox="1"/>
            <p:nvPr/>
          </p:nvSpPr>
          <p:spPr>
            <a:xfrm>
              <a:off x="1172999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22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3DA720-6FF2-69B7-BE0E-8422DBB4FDAF}"/>
                </a:ext>
              </a:extLst>
            </p:cNvPr>
            <p:cNvSpPr txBox="1"/>
            <p:nvPr/>
          </p:nvSpPr>
          <p:spPr>
            <a:xfrm>
              <a:off x="2251778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23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6CFC70-C2A7-8A53-8D62-73D45780251F}"/>
                </a:ext>
              </a:extLst>
            </p:cNvPr>
            <p:cNvSpPr txBox="1"/>
            <p:nvPr/>
          </p:nvSpPr>
          <p:spPr>
            <a:xfrm>
              <a:off x="3330557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24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311932-BE49-4770-627B-D0DD2A2E1183}"/>
                </a:ext>
              </a:extLst>
            </p:cNvPr>
            <p:cNvSpPr txBox="1"/>
            <p:nvPr/>
          </p:nvSpPr>
          <p:spPr>
            <a:xfrm>
              <a:off x="4409336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25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E50540-2763-FF91-F13C-3AD646000906}"/>
                </a:ext>
              </a:extLst>
            </p:cNvPr>
            <p:cNvSpPr txBox="1"/>
            <p:nvPr/>
          </p:nvSpPr>
          <p:spPr>
            <a:xfrm>
              <a:off x="5488115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26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36D84D-CEA1-3D50-7DA4-E17D71739923}"/>
                </a:ext>
              </a:extLst>
            </p:cNvPr>
            <p:cNvSpPr txBox="1"/>
            <p:nvPr/>
          </p:nvSpPr>
          <p:spPr>
            <a:xfrm>
              <a:off x="6566894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27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11B31-4C0E-E66B-FD69-36F9CCA2FD14}"/>
                </a:ext>
              </a:extLst>
            </p:cNvPr>
            <p:cNvSpPr txBox="1"/>
            <p:nvPr/>
          </p:nvSpPr>
          <p:spPr>
            <a:xfrm>
              <a:off x="7645673" y="2410978"/>
              <a:ext cx="809624" cy="33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28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7B8C24-F907-E0C5-4DCD-F6110BBAD04A}"/>
              </a:ext>
            </a:extLst>
          </p:cNvPr>
          <p:cNvGrpSpPr/>
          <p:nvPr/>
        </p:nvGrpSpPr>
        <p:grpSpPr>
          <a:xfrm>
            <a:off x="1255838" y="2972102"/>
            <a:ext cx="7859980" cy="358111"/>
            <a:chOff x="1266049" y="3806109"/>
            <a:chExt cx="7859980" cy="358111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DAE202D-F765-D209-E428-527EC50B312A}"/>
                </a:ext>
              </a:extLst>
            </p:cNvPr>
            <p:cNvSpPr txBox="1"/>
            <p:nvPr/>
          </p:nvSpPr>
          <p:spPr>
            <a:xfrm>
              <a:off x="1266049" y="3806109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29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2DBD856-EBF6-FD7E-77F2-7644A2CE921C}"/>
                </a:ext>
              </a:extLst>
            </p:cNvPr>
            <p:cNvSpPr txBox="1"/>
            <p:nvPr/>
          </p:nvSpPr>
          <p:spPr>
            <a:xfrm>
              <a:off x="2430404" y="3806109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30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CE2BB39-B35D-8BC5-B587-E51763832B88}"/>
                </a:ext>
              </a:extLst>
            </p:cNvPr>
            <p:cNvSpPr txBox="1"/>
            <p:nvPr/>
          </p:nvSpPr>
          <p:spPr>
            <a:xfrm>
              <a:off x="3594759" y="3806109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31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DE6294B-566D-C4A7-2609-32D6E9B3CA18}"/>
                </a:ext>
              </a:extLst>
            </p:cNvPr>
            <p:cNvSpPr txBox="1"/>
            <p:nvPr/>
          </p:nvSpPr>
          <p:spPr>
            <a:xfrm>
              <a:off x="4759115" y="3806109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B0EF2B9-CA12-B4F9-DAEB-F41FC7F002EC}"/>
                </a:ext>
              </a:extLst>
            </p:cNvPr>
            <p:cNvSpPr txBox="1"/>
            <p:nvPr/>
          </p:nvSpPr>
          <p:spPr>
            <a:xfrm>
              <a:off x="5923470" y="3806109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1CD5E10-B635-781B-0AF2-7FBA6BAAA50E}"/>
                </a:ext>
              </a:extLst>
            </p:cNvPr>
            <p:cNvSpPr txBox="1"/>
            <p:nvPr/>
          </p:nvSpPr>
          <p:spPr>
            <a:xfrm>
              <a:off x="7087825" y="3806109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3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3209C50-0AE9-E57A-D749-20510860EFF3}"/>
                </a:ext>
              </a:extLst>
            </p:cNvPr>
            <p:cNvSpPr txBox="1"/>
            <p:nvPr/>
          </p:nvSpPr>
          <p:spPr>
            <a:xfrm>
              <a:off x="8252180" y="3806109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4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A331DB-0944-06E9-DD3A-B951BFCD0335}"/>
              </a:ext>
            </a:extLst>
          </p:cNvPr>
          <p:cNvGrpSpPr/>
          <p:nvPr/>
        </p:nvGrpSpPr>
        <p:grpSpPr>
          <a:xfrm>
            <a:off x="1255838" y="4036640"/>
            <a:ext cx="7859980" cy="358111"/>
            <a:chOff x="1266049" y="4870647"/>
            <a:chExt cx="7859980" cy="35811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DCB6F7-5BFD-FA2D-3A96-F6525701E9A8}"/>
                </a:ext>
              </a:extLst>
            </p:cNvPr>
            <p:cNvSpPr txBox="1"/>
            <p:nvPr/>
          </p:nvSpPr>
          <p:spPr>
            <a:xfrm>
              <a:off x="1266049" y="4870647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5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B2018CD-1052-3F63-9BA2-BFDCC617EB1B}"/>
                </a:ext>
              </a:extLst>
            </p:cNvPr>
            <p:cNvSpPr txBox="1"/>
            <p:nvPr/>
          </p:nvSpPr>
          <p:spPr>
            <a:xfrm>
              <a:off x="2430404" y="4870647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6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FC20BF5-3F50-4B15-2ED0-DE3B3BFA7729}"/>
                </a:ext>
              </a:extLst>
            </p:cNvPr>
            <p:cNvSpPr txBox="1"/>
            <p:nvPr/>
          </p:nvSpPr>
          <p:spPr>
            <a:xfrm>
              <a:off x="3594759" y="4870647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7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16265A4-338D-8FB4-3313-5CA09CB8D7BB}"/>
                </a:ext>
              </a:extLst>
            </p:cNvPr>
            <p:cNvSpPr txBox="1"/>
            <p:nvPr/>
          </p:nvSpPr>
          <p:spPr>
            <a:xfrm>
              <a:off x="4759115" y="4870647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8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D229D26-0F31-285C-2D60-F3C1D8BF6D85}"/>
                </a:ext>
              </a:extLst>
            </p:cNvPr>
            <p:cNvSpPr txBox="1"/>
            <p:nvPr/>
          </p:nvSpPr>
          <p:spPr>
            <a:xfrm>
              <a:off x="5923470" y="4870647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9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CA6174-9616-C963-E995-D55A8469E235}"/>
                </a:ext>
              </a:extLst>
            </p:cNvPr>
            <p:cNvSpPr txBox="1"/>
            <p:nvPr/>
          </p:nvSpPr>
          <p:spPr>
            <a:xfrm>
              <a:off x="7087825" y="4870647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10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126B303-4AC0-83FB-E99A-0C5E011467D0}"/>
                </a:ext>
              </a:extLst>
            </p:cNvPr>
            <p:cNvSpPr txBox="1"/>
            <p:nvPr/>
          </p:nvSpPr>
          <p:spPr>
            <a:xfrm>
              <a:off x="8252180" y="4870647"/>
              <a:ext cx="873849" cy="358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27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11</a:t>
              </a:r>
              <a:endParaRPr lang="ko-KR" altLang="en-US" sz="1727" dirty="0">
                <a:solidFill>
                  <a:schemeClr val="accent6">
                    <a:lumMod val="60000"/>
                    <a:lumOff val="4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BAE0D59-8AC7-BBE7-5436-EB490F176B39}"/>
              </a:ext>
            </a:extLst>
          </p:cNvPr>
          <p:cNvGrpSpPr/>
          <p:nvPr/>
        </p:nvGrpSpPr>
        <p:grpSpPr>
          <a:xfrm>
            <a:off x="7610585" y="1310866"/>
            <a:ext cx="1895093" cy="623889"/>
            <a:chOff x="3821064" y="1531308"/>
            <a:chExt cx="1755812" cy="578035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05755D4E-F9C3-5373-7D90-8F5CA21E91FE}"/>
                </a:ext>
              </a:extLst>
            </p:cNvPr>
            <p:cNvSpPr txBox="1"/>
            <p:nvPr/>
          </p:nvSpPr>
          <p:spPr>
            <a:xfrm>
              <a:off x="5016662" y="1531308"/>
              <a:ext cx="560214" cy="5780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3454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11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086E7028-F3CC-24B9-5973-86111C06D10F}"/>
                </a:ext>
              </a:extLst>
            </p:cNvPr>
            <p:cNvSpPr txBox="1"/>
            <p:nvPr/>
          </p:nvSpPr>
          <p:spPr>
            <a:xfrm>
              <a:off x="3821064" y="1662962"/>
              <a:ext cx="1313205" cy="3625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943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2023.10 -</a:t>
              </a:r>
              <a:endParaRPr lang="ko-KR" altLang="en-US" sz="1943" dirty="0"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B90E55F-90F0-D718-1691-D049DAC401C3}"/>
              </a:ext>
            </a:extLst>
          </p:cNvPr>
          <p:cNvSpPr/>
          <p:nvPr/>
        </p:nvSpPr>
        <p:spPr>
          <a:xfrm>
            <a:off x="4748903" y="2608279"/>
            <a:ext cx="3522718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프로토 타이핑 제작 및 검토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AE9CE9-43F2-3FDC-E585-8B2176D190BF}"/>
              </a:ext>
            </a:extLst>
          </p:cNvPr>
          <p:cNvSpPr/>
          <p:nvPr/>
        </p:nvSpPr>
        <p:spPr>
          <a:xfrm>
            <a:off x="2419387" y="2247316"/>
            <a:ext cx="2492924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선정 및 기획 내용 작성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5E4808E-73D7-B747-8A8C-22B488780068}"/>
              </a:ext>
            </a:extLst>
          </p:cNvPr>
          <p:cNvSpPr/>
          <p:nvPr/>
        </p:nvSpPr>
        <p:spPr>
          <a:xfrm>
            <a:off x="2419387" y="3292799"/>
            <a:ext cx="3493867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UI·UX </a:t>
            </a:r>
            <a:r>
              <a:rPr lang="ko-KR" altLang="en-US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제작 및 요구분석서 작성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CB2DCC4-ED05-5BAD-192D-B5C1E6C4C516}"/>
              </a:ext>
            </a:extLst>
          </p:cNvPr>
          <p:cNvSpPr/>
          <p:nvPr/>
        </p:nvSpPr>
        <p:spPr>
          <a:xfrm>
            <a:off x="4748904" y="3651051"/>
            <a:ext cx="2317533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 </a:t>
            </a:r>
            <a:r>
              <a:rPr lang="ko-KR" altLang="en-US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설계 및 검토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CB734F-ADE1-D0E1-A030-6CBC2714F9B6}"/>
              </a:ext>
            </a:extLst>
          </p:cNvPr>
          <p:cNvSpPr/>
          <p:nvPr/>
        </p:nvSpPr>
        <p:spPr>
          <a:xfrm>
            <a:off x="7066437" y="3292799"/>
            <a:ext cx="1205184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중간발표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E40F1CC-AB0C-7B93-AD86-3231860338F5}"/>
              </a:ext>
            </a:extLst>
          </p:cNvPr>
          <p:cNvSpPr/>
          <p:nvPr/>
        </p:nvSpPr>
        <p:spPr>
          <a:xfrm>
            <a:off x="2419388" y="4339787"/>
            <a:ext cx="2329516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 </a:t>
            </a:r>
            <a:r>
              <a:rPr lang="ko-KR" altLang="en-US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생성 및 개발 환경 셋팅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0410B8A-2C49-3DFC-4017-F5E4498E51A1}"/>
              </a:ext>
            </a:extLst>
          </p:cNvPr>
          <p:cNvSpPr/>
          <p:nvPr/>
        </p:nvSpPr>
        <p:spPr>
          <a:xfrm>
            <a:off x="4748905" y="4700661"/>
            <a:ext cx="3523522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웹 개발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E28C4DC-FBCC-3508-079F-777740119F28}"/>
              </a:ext>
            </a:extLst>
          </p:cNvPr>
          <p:cNvSpPr/>
          <p:nvPr/>
        </p:nvSpPr>
        <p:spPr>
          <a:xfrm>
            <a:off x="2419387" y="5376321"/>
            <a:ext cx="3493868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웹 개발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1BDEE57-DD53-0802-2CCC-E300D899FBBB}"/>
              </a:ext>
            </a:extLst>
          </p:cNvPr>
          <p:cNvSpPr/>
          <p:nvPr/>
        </p:nvSpPr>
        <p:spPr>
          <a:xfrm>
            <a:off x="5913255" y="5738674"/>
            <a:ext cx="2359171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테스트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DA10803-4A97-523D-5655-5F561D1157D2}"/>
              </a:ext>
            </a:extLst>
          </p:cNvPr>
          <p:cNvSpPr/>
          <p:nvPr/>
        </p:nvSpPr>
        <p:spPr>
          <a:xfrm>
            <a:off x="2421171" y="6404780"/>
            <a:ext cx="1152000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PPT</a:t>
            </a:r>
            <a:endParaRPr lang="ko-KR" altLang="en-US" sz="1400" dirty="0">
              <a:solidFill>
                <a:schemeClr val="accent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EB69429-A1FD-198A-01EC-BEDDD7C67D6E}"/>
              </a:ext>
            </a:extLst>
          </p:cNvPr>
          <p:cNvSpPr/>
          <p:nvPr/>
        </p:nvSpPr>
        <p:spPr>
          <a:xfrm>
            <a:off x="3574000" y="6404780"/>
            <a:ext cx="12024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최종발표</a:t>
            </a:r>
          </a:p>
        </p:txBody>
      </p:sp>
    </p:spTree>
    <p:extLst>
      <p:ext uri="{BB962C8B-B14F-4D97-AF65-F5344CB8AC3E}">
        <p14:creationId xmlns:p14="http://schemas.microsoft.com/office/powerpoint/2010/main" val="16708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61" name="평행 사변형 60">
            <a:extLst>
              <a:ext uri="{FF2B5EF4-FFF2-40B4-BE49-F238E27FC236}">
                <a16:creationId xmlns:a16="http://schemas.microsoft.com/office/drawing/2014/main" id="{76DC0822-ACFF-E3CF-3A21-DB44076ECB5B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사원 조회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65BFD34-2BBE-A91C-4EC1-BBD0F19293E6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A6D8C7-B279-5928-1010-214D6BC1A509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4" name="TextBox 5">
              <a:extLst>
                <a:ext uri="{FF2B5EF4-FFF2-40B4-BE49-F238E27FC236}">
                  <a16:creationId xmlns:a16="http://schemas.microsoft.com/office/drawing/2014/main" id="{56600A78-FBD4-432A-C268-FB373425E50C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CC5B909-C6A2-E5BB-A07D-50AE250B3907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068A19B-5822-D87A-CA67-0FA65E3F42C4}"/>
                </a:ext>
              </a:extLst>
            </p:cNvPr>
            <p:cNvSpPr/>
            <p:nvPr/>
          </p:nvSpPr>
          <p:spPr>
            <a:xfrm>
              <a:off x="7771925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사원</a:t>
              </a: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3F51538-4F45-C8CE-D9E7-16AFA999CE3C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0A63882A-5B6C-69CF-4E6D-A09D8D53A551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1DFA348-F761-A4DA-057A-3BD99BC6A08F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1674F652-3F15-2A76-BCB0-7C8161C3A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B7C18AE7-4FE8-F4CA-38F5-1E69B9393B19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642DE4A-1F9B-4036-359A-05FBA681F821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4AFDA66A-514E-4D3D-4845-9FE7B40C6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E804534-B96D-4F03-1666-1D9619DF5269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B28E03B-33B4-9FB1-2F6B-792050B51722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990D1E5D-54EC-F85E-6BA8-681C91C08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896F4AEE-D8D4-16B0-EEB2-14ED19A0FE0E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BBA0E70-7867-2EA8-CF8B-DAA10143DDC4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2" name="그림 91">
                  <a:extLst>
                    <a:ext uri="{FF2B5EF4-FFF2-40B4-BE49-F238E27FC236}">
                      <a16:creationId xmlns:a16="http://schemas.microsoft.com/office/drawing/2014/main" id="{F103F674-2E02-7201-E1EA-5C907B4C5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31D3A2C-00EB-2D8E-882A-E3D4FC021F53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04D4B5F-7267-0DA0-36EA-0D248BF75302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CEB1134F-6748-6920-DA5F-75F00EE24D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8EA70CA8-ED5D-7245-8D35-8A3C3DCE264C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80E77822-B8BF-43B6-13A4-230C4326A0FF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0F81486E-C3CE-BC44-6131-A33CD37CCE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0166ADA2-EA7E-3772-FBF2-1A826506B431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07671A08-AFAC-0318-22A3-D04164AEBC1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86793D51-D925-38DC-347A-3511653DD5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7D5C399A-FFB3-01DF-3A71-179EBEC686CB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5800B77E-5B7D-8C3B-30E2-1A796FB5FE51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1E78ED0A-F5DF-EFEE-F3CD-14B576F304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11918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1AE3B73-D812-660B-1C63-603B0C5FA904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08241 w 9266400"/>
              <a:gd name="connsiteY0" fmla="*/ 539698 h 5211425"/>
              <a:gd name="connsiteX1" fmla="*/ 521030 w 9266400"/>
              <a:gd name="connsiteY1" fmla="*/ 626909 h 5211425"/>
              <a:gd name="connsiteX2" fmla="*/ 521030 w 9266400"/>
              <a:gd name="connsiteY2" fmla="*/ 4961864 h 5211425"/>
              <a:gd name="connsiteX3" fmla="*/ 608241 w 9266400"/>
              <a:gd name="connsiteY3" fmla="*/ 5049075 h 5211425"/>
              <a:gd name="connsiteX4" fmla="*/ 8953720 w 9266400"/>
              <a:gd name="connsiteY4" fmla="*/ 5049075 h 5211425"/>
              <a:gd name="connsiteX5" fmla="*/ 9040931 w 9266400"/>
              <a:gd name="connsiteY5" fmla="*/ 4961864 h 5211425"/>
              <a:gd name="connsiteX6" fmla="*/ 9040931 w 9266400"/>
              <a:gd name="connsiteY6" fmla="*/ 626909 h 5211425"/>
              <a:gd name="connsiteX7" fmla="*/ 8953720 w 9266400"/>
              <a:gd name="connsiteY7" fmla="*/ 539698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08241" y="539698"/>
                </a:moveTo>
                <a:cubicBezTo>
                  <a:pt x="560076" y="539698"/>
                  <a:pt x="521030" y="578744"/>
                  <a:pt x="521030" y="626909"/>
                </a:cubicBezTo>
                <a:lnTo>
                  <a:pt x="521030" y="4961864"/>
                </a:lnTo>
                <a:cubicBezTo>
                  <a:pt x="521030" y="5010029"/>
                  <a:pt x="560076" y="5049075"/>
                  <a:pt x="608241" y="5049075"/>
                </a:cubicBezTo>
                <a:lnTo>
                  <a:pt x="8953720" y="5049075"/>
                </a:lnTo>
                <a:cubicBezTo>
                  <a:pt x="9001885" y="5049075"/>
                  <a:pt x="9040931" y="5010029"/>
                  <a:pt x="9040931" y="4961864"/>
                </a:cubicBezTo>
                <a:lnTo>
                  <a:pt x="9040931" y="626909"/>
                </a:lnTo>
                <a:cubicBezTo>
                  <a:pt x="9040931" y="578744"/>
                  <a:pt x="9001885" y="539698"/>
                  <a:pt x="8953720" y="539698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C6DFDF-F8F4-8553-B15E-E69AFBC1C7EF}"/>
              </a:ext>
            </a:extLst>
          </p:cNvPr>
          <p:cNvGrpSpPr/>
          <p:nvPr/>
        </p:nvGrpSpPr>
        <p:grpSpPr>
          <a:xfrm>
            <a:off x="4063385" y="1740731"/>
            <a:ext cx="2565040" cy="546745"/>
            <a:chOff x="8768842" y="2641265"/>
            <a:chExt cx="2565040" cy="4626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90B64A-4606-C047-EC0D-006CE52EAF50}"/>
                </a:ext>
              </a:extLst>
            </p:cNvPr>
            <p:cNvSpPr/>
            <p:nvPr/>
          </p:nvSpPr>
          <p:spPr>
            <a:xfrm>
              <a:off x="8768842" y="2641265"/>
              <a:ext cx="2565040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사원 </a:t>
              </a:r>
              <a:r>
                <a:rPr lang="ko-KR" altLang="en-US" sz="160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로그인 시 화면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CC2702F9-F52C-811A-C591-C205C48EE2E0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C096D1-85B5-E936-4435-130EEA5AB010}"/>
              </a:ext>
            </a:extLst>
          </p:cNvPr>
          <p:cNvGrpSpPr/>
          <p:nvPr/>
        </p:nvGrpSpPr>
        <p:grpSpPr>
          <a:xfrm>
            <a:off x="7819206" y="6037213"/>
            <a:ext cx="2053654" cy="546919"/>
            <a:chOff x="8906160" y="2535967"/>
            <a:chExt cx="2053654" cy="46278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A535D43-E2D8-E41D-3ACD-0ECA1EC3C0A9}"/>
                </a:ext>
              </a:extLst>
            </p:cNvPr>
            <p:cNvSpPr/>
            <p:nvPr/>
          </p:nvSpPr>
          <p:spPr>
            <a:xfrm>
              <a:off x="8906160" y="2644518"/>
              <a:ext cx="2053654" cy="354232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사원 정보 조회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193B59BD-5750-BA47-C290-265305D1BB0B}"/>
                </a:ext>
              </a:extLst>
            </p:cNvPr>
            <p:cNvSpPr/>
            <p:nvPr/>
          </p:nvSpPr>
          <p:spPr>
            <a:xfrm flipH="1">
              <a:off x="9829342" y="2535967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D23218DB-1E92-8C7A-AAD8-26A898A2B915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사원 조회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66BD4A9-53D7-9FB7-65E8-FAD1BED65F58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C82ACE-A2B5-04E6-7391-23DC6CD29B12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F953E3CB-32E5-792D-8684-83F9DB3EC434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B768385-9346-36BF-F813-67259C02813C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4170880-6425-7C08-EDCD-77FCF7CA09D0}"/>
                </a:ext>
              </a:extLst>
            </p:cNvPr>
            <p:cNvSpPr/>
            <p:nvPr/>
          </p:nvSpPr>
          <p:spPr>
            <a:xfrm>
              <a:off x="7771925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사원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380E8F9-A694-4B3A-0E5D-F56583FE3DD0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550A94F-EB3B-45C2-4873-7F7F45186B53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E8F930CF-C30F-0AFB-8018-4C032F855C2E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2BA1ED09-D410-02D0-8ADE-934DEFB9F1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7677E6A-6A39-6559-BCAB-B04CABD470E7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BE371BAF-E9B1-2067-573D-03719A046BDD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C4C8EFFF-A90F-BACE-C8C7-3CF45C730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FA8727B-9743-BD7C-97D7-A379DF901E77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CF74D371-D19A-5C13-1290-B51E95739AED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CABD43F0-21BA-5CC0-01CA-3A6839F60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02BB392-E111-F2B5-9028-3482C0098C1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54A8CE0-A22C-3A19-7930-869427A95F71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F6639883-8F92-C92F-66F4-79B8917B2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75BF4E2-196A-9167-054D-8725E2720223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C9A376FB-48AA-DA26-4D56-F30E996FB718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70BAD77F-3AF8-9228-8CB8-E3561A28F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E9EBCF55-70AA-A33C-189D-2AF25F5B5C2F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B45BEF38-BFD3-48C2-85ED-142960A635AE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E815A8B7-E347-28C0-4B0C-D3E4D0DB7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C906CF1-88BB-91F4-2EB3-65ED1938BDD8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00F12810-BA40-3F63-2802-EC007FEAC0E5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E20638E8-8836-777C-C288-A594D33676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D18D7953-B531-BAFE-00ED-8EFD163436FB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949D117F-7B3C-AAB5-ECFA-D13DDA9A65DA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AEF7FAC6-8FE0-3CFD-57F1-4AA3D34B6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F560DA0-17EA-3C52-7677-A90FBF5B10BD}"/>
              </a:ext>
            </a:extLst>
          </p:cNvPr>
          <p:cNvGrpSpPr/>
          <p:nvPr/>
        </p:nvGrpSpPr>
        <p:grpSpPr>
          <a:xfrm>
            <a:off x="1810928" y="3266225"/>
            <a:ext cx="2053654" cy="767499"/>
            <a:chOff x="8906160" y="2528152"/>
            <a:chExt cx="2053654" cy="64943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52607AC-1457-5632-BD70-C7F8566AF5C2}"/>
                </a:ext>
              </a:extLst>
            </p:cNvPr>
            <p:cNvSpPr/>
            <p:nvPr/>
          </p:nvSpPr>
          <p:spPr>
            <a:xfrm>
              <a:off x="8906160" y="2644518"/>
              <a:ext cx="2053654" cy="533064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부서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직급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 ·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이름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검색 가능</a:t>
              </a:r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E82CFB3D-94F9-8D3E-7BF7-CF37B70E9009}"/>
                </a:ext>
              </a:extLst>
            </p:cNvPr>
            <p:cNvSpPr/>
            <p:nvPr/>
          </p:nvSpPr>
          <p:spPr>
            <a:xfrm>
              <a:off x="9829342" y="2528152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166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413EDDD-50EE-DAA4-95DC-DDA3D741ABB0}"/>
              </a:ext>
            </a:extLst>
          </p:cNvPr>
          <p:cNvSpPr/>
          <p:nvPr/>
        </p:nvSpPr>
        <p:spPr>
          <a:xfrm>
            <a:off x="718657" y="1665296"/>
            <a:ext cx="9266400" cy="5211425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B0C0813-D1D6-7007-0E1E-8BDDBF25D9D7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1A66FEFF-E56A-81F8-0CE2-BEC578745839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사원정보 조회</a:t>
            </a:r>
            <a:endParaRPr lang="ko-KR" altLang="en-US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342B3A-ECCE-7D2C-92B4-59E6A93F9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57" y="1665298"/>
            <a:ext cx="3915000" cy="52200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44DDBD-2210-75F3-D762-E68847649F83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F826C6-6292-A098-8A09-84F313B0C40D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03BE4FD3-EF70-7E0E-976C-8668DC150F9A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4FBC797-5E3E-A0C7-53BC-BBF573476AA3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7856F66-BDC7-0203-BA7B-89EAC33574B6}"/>
                </a:ext>
              </a:extLst>
            </p:cNvPr>
            <p:cNvSpPr/>
            <p:nvPr/>
          </p:nvSpPr>
          <p:spPr>
            <a:xfrm>
              <a:off x="7771925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사원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2287DBE-A0AA-4CE3-0775-D7E59FA7E930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2078B27-B020-81E9-B145-076F2685713B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A706A9C3-83CF-8A53-3842-5040F20B2B5C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6D027F75-5B03-01EF-E8CF-ECEA14B8C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AB78779-8BEB-8D8D-D586-010CBD13C72A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46732321-0142-2740-95C6-74997FFFE24B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51943108-5D3D-3FF4-BF9C-2B746822B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A2AC19E-61C7-0B20-6660-A133E85679C8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9A18FD99-5D79-2207-F162-8C8C88374A4E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F5598B1B-04F1-DDA8-E435-443B82B72B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416594B-A45F-A3CD-589A-E4439739E6A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B7DC4400-1FAF-D64A-9B13-6C22BA4DC03C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B055D703-29F2-48FA-5C7E-9D40B9054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B45FEE-0C8E-2BFB-DE46-FAA72625D3F3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C5C9FD57-491A-1FE0-38D8-2C83A89BB0ED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97E37349-7B53-FE7E-D628-D5004DFFF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7B0793B-B65D-324F-A020-06D4C5A25054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AA6E4A04-C072-5AF0-215B-5FA164C3F271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8B74F37D-63D5-500B-F25F-5B70DA540D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9E6C72F-92EA-FBE9-0D65-638D1C43BACA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8901D64A-7586-5AEC-CEE4-302FC9910870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46C29639-ACEB-2604-7A2A-F2468BEA32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6B02B058-A5B0-33DF-C335-C4B2DCF557D2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D9239675-D6C1-9FCA-F414-77821D1488A9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6E81A8A3-AC3F-63AA-C671-73D7EDA57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1736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B208420-2E0E-0536-F915-BBF574F66FBF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06633 w 9266400"/>
              <a:gd name="connsiteY0" fmla="*/ 535927 h 5211425"/>
              <a:gd name="connsiteX1" fmla="*/ 535171 w 9266400"/>
              <a:gd name="connsiteY1" fmla="*/ 607389 h 5211425"/>
              <a:gd name="connsiteX2" fmla="*/ 535171 w 9266400"/>
              <a:gd name="connsiteY2" fmla="*/ 4159516 h 5211425"/>
              <a:gd name="connsiteX3" fmla="*/ 606633 w 9266400"/>
              <a:gd name="connsiteY3" fmla="*/ 4230978 h 5211425"/>
              <a:gd name="connsiteX4" fmla="*/ 9049709 w 9266400"/>
              <a:gd name="connsiteY4" fmla="*/ 4230978 h 5211425"/>
              <a:gd name="connsiteX5" fmla="*/ 9121171 w 9266400"/>
              <a:gd name="connsiteY5" fmla="*/ 4159516 h 5211425"/>
              <a:gd name="connsiteX6" fmla="*/ 9121171 w 9266400"/>
              <a:gd name="connsiteY6" fmla="*/ 607389 h 5211425"/>
              <a:gd name="connsiteX7" fmla="*/ 9049709 w 9266400"/>
              <a:gd name="connsiteY7" fmla="*/ 535927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06633" y="535927"/>
                </a:moveTo>
                <a:cubicBezTo>
                  <a:pt x="567166" y="535927"/>
                  <a:pt x="535171" y="567922"/>
                  <a:pt x="535171" y="607389"/>
                </a:cubicBezTo>
                <a:lnTo>
                  <a:pt x="535171" y="4159516"/>
                </a:lnTo>
                <a:cubicBezTo>
                  <a:pt x="535171" y="4198983"/>
                  <a:pt x="567166" y="4230978"/>
                  <a:pt x="606633" y="4230978"/>
                </a:cubicBezTo>
                <a:lnTo>
                  <a:pt x="9049709" y="4230978"/>
                </a:lnTo>
                <a:cubicBezTo>
                  <a:pt x="9089176" y="4230978"/>
                  <a:pt x="9121171" y="4198983"/>
                  <a:pt x="9121171" y="4159516"/>
                </a:cubicBezTo>
                <a:lnTo>
                  <a:pt x="9121171" y="607389"/>
                </a:lnTo>
                <a:cubicBezTo>
                  <a:pt x="9121171" y="567922"/>
                  <a:pt x="9089176" y="535927"/>
                  <a:pt x="9049709" y="535927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08A41E-4E15-F42B-DFDA-B77E5A996C1A}"/>
              </a:ext>
            </a:extLst>
          </p:cNvPr>
          <p:cNvGrpSpPr/>
          <p:nvPr/>
        </p:nvGrpSpPr>
        <p:grpSpPr>
          <a:xfrm>
            <a:off x="4063385" y="1740731"/>
            <a:ext cx="2565040" cy="546745"/>
            <a:chOff x="8768842" y="2641265"/>
            <a:chExt cx="2565040" cy="46263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6D3FC5-3280-A06A-8C6F-17C400245100}"/>
                </a:ext>
              </a:extLst>
            </p:cNvPr>
            <p:cNvSpPr/>
            <p:nvPr/>
          </p:nvSpPr>
          <p:spPr>
            <a:xfrm>
              <a:off x="8768842" y="2641265"/>
              <a:ext cx="2565040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내 정보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488AB2A-E865-6C3A-1EEB-0A97BBF7A1A8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76A1203A-ABF8-CA30-A30D-4C332B3A0674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정보 보기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4812413-CEB8-E432-CB8D-DBF77F2B9F91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6A3F82-9D28-592B-BC5B-2360B469B7BF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04D458A9-9A19-20A6-A377-E27A22BC066B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A981EF-FAFE-962E-37A1-3BE5E41B73AB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20CF7EA-6340-19A2-CB3D-D6B22745EA33}"/>
                </a:ext>
              </a:extLst>
            </p:cNvPr>
            <p:cNvSpPr/>
            <p:nvPr/>
          </p:nvSpPr>
          <p:spPr>
            <a:xfrm>
              <a:off x="7771925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사원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29417F2-4FC0-771B-3307-39FFE278A2ED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DA85B701-1779-F5F1-6D22-B7B654D28001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EC49A06B-4C2B-2843-F4EA-6E41C629268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522125F1-0D30-E9AA-3AA2-43026321D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072ACA1-F515-D2B3-ED4A-E618E0450B76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3F869B1D-4097-4D11-E34B-AC8710F39BAF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25283AAC-8F5D-0BC3-D388-B84872CFE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8E71221-E1D8-C82E-0369-E80C7E7AFBA5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FD25BB26-88FD-ABFC-74AC-6815D84B5E1F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D36244A-E77E-0E48-8392-2288AFD1C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0D8636-33FE-8454-6BF5-02847EADBE49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B1882722-0B1F-3B7E-3D93-DB4F890487AA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8875F030-BF37-DD59-3C42-2358B4D204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84B808F-1E45-4C65-F5F5-44E6CAE7DA55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0542887A-110B-8FC6-2548-5758A1EC266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0F50D928-AD00-6653-C1F0-9DE866A07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1DE1E078-87C8-297B-BDD4-F2EB8B031BAC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50C4A04F-DA77-7E80-312A-0EA205B52268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42E1FBE4-90D7-17EB-C4D1-D238A90D6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4D9A596-650A-6D9C-64A0-5B225A0E0BB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29B9F1A2-583C-9681-9A7C-BF99FE665203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5D74214B-8D20-10A4-D335-F5D78F3DA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D82D234-B547-71CB-355A-86ECC71B65B1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D035DEE0-1339-7D52-F1AD-09C739CF2535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17FFC20D-DB66-994C-C741-3714A5467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07757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A9F6A46-6B54-2AAD-F931-ADEAB24BD014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08241 w 9266400"/>
              <a:gd name="connsiteY0" fmla="*/ 539698 h 5211425"/>
              <a:gd name="connsiteX1" fmla="*/ 521030 w 9266400"/>
              <a:gd name="connsiteY1" fmla="*/ 626909 h 5211425"/>
              <a:gd name="connsiteX2" fmla="*/ 521030 w 9266400"/>
              <a:gd name="connsiteY2" fmla="*/ 4961864 h 5211425"/>
              <a:gd name="connsiteX3" fmla="*/ 608241 w 9266400"/>
              <a:gd name="connsiteY3" fmla="*/ 5049075 h 5211425"/>
              <a:gd name="connsiteX4" fmla="*/ 8953720 w 9266400"/>
              <a:gd name="connsiteY4" fmla="*/ 5049075 h 5211425"/>
              <a:gd name="connsiteX5" fmla="*/ 9040931 w 9266400"/>
              <a:gd name="connsiteY5" fmla="*/ 4961864 h 5211425"/>
              <a:gd name="connsiteX6" fmla="*/ 9040931 w 9266400"/>
              <a:gd name="connsiteY6" fmla="*/ 626909 h 5211425"/>
              <a:gd name="connsiteX7" fmla="*/ 8953720 w 9266400"/>
              <a:gd name="connsiteY7" fmla="*/ 539698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08241" y="539698"/>
                </a:moveTo>
                <a:cubicBezTo>
                  <a:pt x="560076" y="539698"/>
                  <a:pt x="521030" y="578744"/>
                  <a:pt x="521030" y="626909"/>
                </a:cubicBezTo>
                <a:lnTo>
                  <a:pt x="521030" y="4961864"/>
                </a:lnTo>
                <a:cubicBezTo>
                  <a:pt x="521030" y="5010029"/>
                  <a:pt x="560076" y="5049075"/>
                  <a:pt x="608241" y="5049075"/>
                </a:cubicBezTo>
                <a:lnTo>
                  <a:pt x="8953720" y="5049075"/>
                </a:lnTo>
                <a:cubicBezTo>
                  <a:pt x="9001885" y="5049075"/>
                  <a:pt x="9040931" y="5010029"/>
                  <a:pt x="9040931" y="4961864"/>
                </a:cubicBezTo>
                <a:lnTo>
                  <a:pt x="9040931" y="626909"/>
                </a:lnTo>
                <a:cubicBezTo>
                  <a:pt x="9040931" y="578744"/>
                  <a:pt x="9001885" y="539698"/>
                  <a:pt x="8953720" y="539698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D76BCA-7FD9-7682-FA12-49EB9C4EBF74}"/>
              </a:ext>
            </a:extLst>
          </p:cNvPr>
          <p:cNvGrpSpPr/>
          <p:nvPr/>
        </p:nvGrpSpPr>
        <p:grpSpPr>
          <a:xfrm>
            <a:off x="4063385" y="1740731"/>
            <a:ext cx="2565040" cy="546745"/>
            <a:chOff x="8768842" y="2641265"/>
            <a:chExt cx="2565040" cy="4626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C8F764-C1A3-92C3-02E3-6D633671EA1C}"/>
                </a:ext>
              </a:extLst>
            </p:cNvPr>
            <p:cNvSpPr/>
            <p:nvPr/>
          </p:nvSpPr>
          <p:spPr>
            <a:xfrm>
              <a:off x="8768842" y="2641265"/>
              <a:ext cx="2565040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내 정보 수정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0FC0FCEF-98D9-15E4-B563-6C9DAE4BCFC9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19B3D29A-5B03-B52B-7569-168143A38C51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정보 수정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2B6B51-F499-34FC-03DB-13C14199A93B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11BA94-9CB7-535C-FDF8-1EA6084D4F01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226B63FD-C429-ED8F-1C7B-DBA54749AA0F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DBD7BD0-2CD3-86A6-EFF1-E50F24CC25B3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ABA7282-408B-B51D-5FD3-D5EB1BAE18F9}"/>
                </a:ext>
              </a:extLst>
            </p:cNvPr>
            <p:cNvSpPr/>
            <p:nvPr/>
          </p:nvSpPr>
          <p:spPr>
            <a:xfrm>
              <a:off x="7771925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사원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EA67B97-EC80-ADCC-CDC9-44B4BC551624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6D61250-EBA6-64BA-5B8D-8AAC5CA7FC72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1F361556-A531-5D5E-3E16-EF38B66762CE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B4B63D2A-8B09-AEB0-18CB-136A97D52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F6E2106-5955-D0C6-DCA1-C90215330626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7A21CDA5-2885-B1F6-9126-D4F373224A05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27E42587-8398-D9BB-3805-37BF20C07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817A0E8-E3B3-4890-685E-671FC4E16E26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996B5925-0F93-4062-F7BF-A2D06F5F689E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386FE814-5A5D-460A-A3CA-DEDE0A2024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A8E7B-C0B1-4DCE-6027-3E0FAB3E8440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F62949C5-9AB6-3D58-725A-83C2568EDBFE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FA1666F5-327F-0302-8DDF-292CE126F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5480E5E7-F4E6-EE4D-3874-1A9B6BE5F6DD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3731ADBC-04B5-5C13-065D-80C9B1623F5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691F721C-5337-432C-1AC8-6336B28842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D974756-E329-C9D0-9B58-4B698F5CF6E4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E1A13986-3E1E-64D5-6F55-5186E83D476E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B275A03B-DF2A-A3FE-BBF9-AC38073F4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B8F405F-66B9-7DF9-6A02-1188B0E051FC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AE7606A2-4630-1601-107D-372D5818B1A7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6F107CD9-F6C8-6EC3-C737-FA34DC3C4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089F104-19D9-D0ED-547A-568E921A34EA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34D0D97-C9DD-4B44-C72D-C0ED71FD6356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5B7918DA-39E1-E228-5073-6EDB2103A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2980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6FC63B15-8502-1305-1862-219731BB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44A0E016-9482-CDD0-408B-D3DD158B7097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08241 w 9266400"/>
              <a:gd name="connsiteY0" fmla="*/ 539698 h 5211425"/>
              <a:gd name="connsiteX1" fmla="*/ 521030 w 9266400"/>
              <a:gd name="connsiteY1" fmla="*/ 626909 h 5211425"/>
              <a:gd name="connsiteX2" fmla="*/ 521030 w 9266400"/>
              <a:gd name="connsiteY2" fmla="*/ 4961864 h 5211425"/>
              <a:gd name="connsiteX3" fmla="*/ 608241 w 9266400"/>
              <a:gd name="connsiteY3" fmla="*/ 5049075 h 5211425"/>
              <a:gd name="connsiteX4" fmla="*/ 8953720 w 9266400"/>
              <a:gd name="connsiteY4" fmla="*/ 5049075 h 5211425"/>
              <a:gd name="connsiteX5" fmla="*/ 9040931 w 9266400"/>
              <a:gd name="connsiteY5" fmla="*/ 4961864 h 5211425"/>
              <a:gd name="connsiteX6" fmla="*/ 9040931 w 9266400"/>
              <a:gd name="connsiteY6" fmla="*/ 626909 h 5211425"/>
              <a:gd name="connsiteX7" fmla="*/ 8953720 w 9266400"/>
              <a:gd name="connsiteY7" fmla="*/ 539698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08241" y="539698"/>
                </a:moveTo>
                <a:cubicBezTo>
                  <a:pt x="560076" y="539698"/>
                  <a:pt x="521030" y="578744"/>
                  <a:pt x="521030" y="626909"/>
                </a:cubicBezTo>
                <a:lnTo>
                  <a:pt x="521030" y="4961864"/>
                </a:lnTo>
                <a:cubicBezTo>
                  <a:pt x="521030" y="5010029"/>
                  <a:pt x="560076" y="5049075"/>
                  <a:pt x="608241" y="5049075"/>
                </a:cubicBezTo>
                <a:lnTo>
                  <a:pt x="8953720" y="5049075"/>
                </a:lnTo>
                <a:cubicBezTo>
                  <a:pt x="9001885" y="5049075"/>
                  <a:pt x="9040931" y="5010029"/>
                  <a:pt x="9040931" y="4961864"/>
                </a:cubicBezTo>
                <a:lnTo>
                  <a:pt x="9040931" y="626909"/>
                </a:lnTo>
                <a:cubicBezTo>
                  <a:pt x="9040931" y="578744"/>
                  <a:pt x="9001885" y="539698"/>
                  <a:pt x="8953720" y="539698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E66B24-D7C0-9693-379E-EAEA1DE48FB5}"/>
              </a:ext>
            </a:extLst>
          </p:cNvPr>
          <p:cNvGrpSpPr/>
          <p:nvPr/>
        </p:nvGrpSpPr>
        <p:grpSpPr>
          <a:xfrm>
            <a:off x="4063385" y="1740731"/>
            <a:ext cx="2565040" cy="546745"/>
            <a:chOff x="8768842" y="2641265"/>
            <a:chExt cx="2565040" cy="46263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680ACB-1E32-1BFF-181E-2819E79C7712}"/>
                </a:ext>
              </a:extLst>
            </p:cNvPr>
            <p:cNvSpPr/>
            <p:nvPr/>
          </p:nvSpPr>
          <p:spPr>
            <a:xfrm>
              <a:off x="8768842" y="2641265"/>
              <a:ext cx="2565040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관리자 로그인 시 화면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B6464042-8A35-790C-AAD4-118A7DDD1415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28F9-083A-462D-1DD6-4A4EDBF4F8E7}"/>
              </a:ext>
            </a:extLst>
          </p:cNvPr>
          <p:cNvGrpSpPr/>
          <p:nvPr/>
        </p:nvGrpSpPr>
        <p:grpSpPr>
          <a:xfrm>
            <a:off x="7861082" y="5729578"/>
            <a:ext cx="2053654" cy="588095"/>
            <a:chOff x="8906160" y="2528152"/>
            <a:chExt cx="2053654" cy="49762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D6C3B9-F7DA-4D34-C2D2-94E305CC46C2}"/>
                </a:ext>
              </a:extLst>
            </p:cNvPr>
            <p:cNvSpPr/>
            <p:nvPr/>
          </p:nvSpPr>
          <p:spPr>
            <a:xfrm>
              <a:off x="8906160" y="2644519"/>
              <a:ext cx="2053654" cy="381258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사원정보 수정</a:t>
              </a: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B6D3E8AE-23EC-7953-C020-B94B91EE7B2D}"/>
                </a:ext>
              </a:extLst>
            </p:cNvPr>
            <p:cNvSpPr/>
            <p:nvPr/>
          </p:nvSpPr>
          <p:spPr>
            <a:xfrm>
              <a:off x="9829342" y="2528152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D3D5D5F-D9D2-E683-3442-69218F66FF31}"/>
              </a:ext>
            </a:extLst>
          </p:cNvPr>
          <p:cNvGrpSpPr/>
          <p:nvPr/>
        </p:nvGrpSpPr>
        <p:grpSpPr>
          <a:xfrm>
            <a:off x="7293046" y="2777194"/>
            <a:ext cx="1285491" cy="824992"/>
            <a:chOff x="8906160" y="2644518"/>
            <a:chExt cx="1285491" cy="69807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62A6E9-5B2B-8AE5-7F5B-8448CCCDA6C4}"/>
                </a:ext>
              </a:extLst>
            </p:cNvPr>
            <p:cNvSpPr/>
            <p:nvPr/>
          </p:nvSpPr>
          <p:spPr>
            <a:xfrm>
              <a:off x="8906160" y="2644518"/>
              <a:ext cx="1130471" cy="698078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사원정보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등록</a:t>
              </a: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5A2D5588-F0C1-5E8C-AA52-EAD339C0F881}"/>
                </a:ext>
              </a:extLst>
            </p:cNvPr>
            <p:cNvSpPr/>
            <p:nvPr/>
          </p:nvSpPr>
          <p:spPr>
            <a:xfrm rot="5400000">
              <a:off x="10026440" y="2844905"/>
              <a:ext cx="175401" cy="155020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289D576B-45DA-46EB-27B3-25C4B92A3559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사원 조회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603EB99-FF41-2B4D-9BF0-538B0BFEBF59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BDBB14-A053-EFC1-C60E-2ED05B779C98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50" name="TextBox 5">
              <a:extLst>
                <a:ext uri="{FF2B5EF4-FFF2-40B4-BE49-F238E27FC236}">
                  <a16:creationId xmlns:a16="http://schemas.microsoft.com/office/drawing/2014/main" id="{53A9FBBF-1356-315C-C0BE-87B0979631AC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BADDCB4-E9B8-AB86-A258-EE1C8422D257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5D251CC-79E6-F9F0-F3C4-011C39CDC1AC}"/>
                </a:ext>
              </a:extLst>
            </p:cNvPr>
            <p:cNvSpPr/>
            <p:nvPr/>
          </p:nvSpPr>
          <p:spPr>
            <a:xfrm>
              <a:off x="7771925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사원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DF29F1B-2B6E-E3C1-8871-8C81783E8F76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CA050D9F-4600-C091-AADC-4B1A71281B84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441AE533-8753-4175-2305-3AC208DF7742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CDCBCDFF-3278-53AF-3B5B-318EEA32F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EFC4672-3CE5-3F42-CDED-BA3A20B45ED1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5CD65A8E-BF6B-A704-92B7-96233AAB93EE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2195EC76-753F-4161-EAD4-044B193D5C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01C44F8-F1B8-D35C-C11F-DA6EAABA049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C43E528-0589-3775-BCB6-59EAB2A023D9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19BAE904-7CF4-117C-BC3D-77639D54B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3FF834DE-F50C-CFCA-704C-4959B795AE3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C2550E61-8F8D-89C3-902A-75BD79FE6A54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06E4A8D2-2D37-E3B0-42FB-939CEC37EC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CAF04CB4-70B9-D252-E4F9-7AFD7189E822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EE29BE97-EDDF-6712-040F-487D87B7AA35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86D0774A-9BA9-BA28-CB79-F3C13149B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D7BE8B7-053B-E4F4-BD00-C9C2E338C1A2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4E8F176C-730F-3F44-2112-E17E0D7ADC8F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F4A6AA7E-E4C5-0D4B-CE4A-F11CEEB37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D6BEEC9-4B07-A82C-6F68-8A78D482712A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B4F143A9-4948-8E4C-6D8A-86C6217A82DB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D3BFAFD5-1BD7-D9DD-945F-BB09C023E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E925DA14-50D3-D0BE-4329-CC3361AFC97F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997B5FC7-BD5A-6C22-B3C3-73572DCD78D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0A6B3B20-1092-44AA-A9E9-D892EDDEBF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307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FC808EF-CDDA-3E20-9AB7-025C2F6C2586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17476 w 9266400"/>
              <a:gd name="connsiteY0" fmla="*/ 539699 h 5211425"/>
              <a:gd name="connsiteX1" fmla="*/ 530265 w 9266400"/>
              <a:gd name="connsiteY1" fmla="*/ 626910 h 5211425"/>
              <a:gd name="connsiteX2" fmla="*/ 530265 w 9266400"/>
              <a:gd name="connsiteY2" fmla="*/ 4961864 h 5211425"/>
              <a:gd name="connsiteX3" fmla="*/ 617476 w 9266400"/>
              <a:gd name="connsiteY3" fmla="*/ 5049075 h 5211425"/>
              <a:gd name="connsiteX4" fmla="*/ 8944447 w 9266400"/>
              <a:gd name="connsiteY4" fmla="*/ 5049075 h 5211425"/>
              <a:gd name="connsiteX5" fmla="*/ 9031658 w 9266400"/>
              <a:gd name="connsiteY5" fmla="*/ 4961864 h 5211425"/>
              <a:gd name="connsiteX6" fmla="*/ 9031658 w 9266400"/>
              <a:gd name="connsiteY6" fmla="*/ 626910 h 5211425"/>
              <a:gd name="connsiteX7" fmla="*/ 8944447 w 9266400"/>
              <a:gd name="connsiteY7" fmla="*/ 539699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17476" y="539699"/>
                </a:moveTo>
                <a:cubicBezTo>
                  <a:pt x="569311" y="539699"/>
                  <a:pt x="530265" y="578745"/>
                  <a:pt x="530265" y="626910"/>
                </a:cubicBezTo>
                <a:lnTo>
                  <a:pt x="530265" y="4961864"/>
                </a:lnTo>
                <a:cubicBezTo>
                  <a:pt x="530265" y="5010029"/>
                  <a:pt x="569311" y="5049075"/>
                  <a:pt x="617476" y="5049075"/>
                </a:cubicBezTo>
                <a:lnTo>
                  <a:pt x="8944447" y="5049075"/>
                </a:lnTo>
                <a:cubicBezTo>
                  <a:pt x="8992612" y="5049075"/>
                  <a:pt x="9031658" y="5010029"/>
                  <a:pt x="9031658" y="4961864"/>
                </a:cubicBezTo>
                <a:lnTo>
                  <a:pt x="9031658" y="626910"/>
                </a:lnTo>
                <a:cubicBezTo>
                  <a:pt x="9031658" y="578745"/>
                  <a:pt x="8992612" y="539699"/>
                  <a:pt x="8944447" y="539699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B0CCDA-EDF4-4F8C-E141-D9AF85E5D28A}"/>
              </a:ext>
            </a:extLst>
          </p:cNvPr>
          <p:cNvGrpSpPr/>
          <p:nvPr/>
        </p:nvGrpSpPr>
        <p:grpSpPr>
          <a:xfrm>
            <a:off x="4063385" y="1740731"/>
            <a:ext cx="2565040" cy="546745"/>
            <a:chOff x="8768842" y="2641265"/>
            <a:chExt cx="2565040" cy="4626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BF2FBE2-4644-C336-AF8F-5AA5191ECA33}"/>
                </a:ext>
              </a:extLst>
            </p:cNvPr>
            <p:cNvSpPr/>
            <p:nvPr/>
          </p:nvSpPr>
          <p:spPr>
            <a:xfrm>
              <a:off x="8768842" y="2641265"/>
              <a:ext cx="2565040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사원 등록 입력 폼 제공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6B180645-4E79-884D-6596-047DC359AE5E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466B235C-236C-935F-6FB3-31C56F8C4F58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사원 등록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5F41897-97B8-E070-F4C8-E10636682B81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33C33C-EBB6-05C9-2837-6D69A23986D4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032F4CA0-2529-6102-78F2-45E5AF0BA789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36C433B-8E3F-883A-46BA-4B9FFE6FB89C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C622B09-FEF7-838F-DA6B-CB58A5A34530}"/>
                </a:ext>
              </a:extLst>
            </p:cNvPr>
            <p:cNvSpPr/>
            <p:nvPr/>
          </p:nvSpPr>
          <p:spPr>
            <a:xfrm>
              <a:off x="7771925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사원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7040F96-F8E0-3141-D9AD-362A903BD71A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030056A8-64B9-C746-7264-5DB97BCC8C84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CDDE844B-0896-86F3-444B-D32C65BBEA1E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AA519FE6-183E-4267-62F3-C714FDCB74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84C01B2-50B6-6ADB-BE4B-D46BF86EE40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7BB40F7B-7ACA-FD43-55A9-D0CD04132608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6700788F-A875-2F10-3077-EC1C2ED921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1CE2288-2D40-F451-E44E-EB25084945D4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B53D4FFD-944F-1C67-C28A-D2B957409AA9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C5E045E7-47F2-AA50-ABDF-DC105A329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B9C77E2-0F85-F13D-BE68-BF6689C6FBEF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F539665-768C-B38B-E211-1C0963E6E408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43F992-409E-29CC-473F-502C63372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B342BE9-B059-2A11-6976-45C74F023363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9A242312-3529-C6AF-9D79-4E34E607A04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99EACFAD-6EDD-2326-D8A9-55DD4B380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AA7745D-CBFC-330A-8002-0AE4AA8F3B09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0506D0E-6F50-BE94-6958-F2047CD9DBD7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EB53A333-902B-8B80-7DFC-6E6AD6216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B25F3FB-A181-5CA1-839C-A0C4955291B8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D54F927D-BAC9-99FB-6270-00DF2E287028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B47FDF79-D441-61E2-3C2A-754EBA7B72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E892C6DB-39B4-D0E4-3F43-B795A6542F4E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98A80AA-C2BB-144B-4273-AB7CCE2610F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A6BAA83B-48A6-2015-916A-FBFE8FBD73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905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FC808EF-CDDA-3E20-9AB7-025C2F6C2586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17476 w 9266400"/>
              <a:gd name="connsiteY0" fmla="*/ 539699 h 5211425"/>
              <a:gd name="connsiteX1" fmla="*/ 530265 w 9266400"/>
              <a:gd name="connsiteY1" fmla="*/ 626910 h 5211425"/>
              <a:gd name="connsiteX2" fmla="*/ 530265 w 9266400"/>
              <a:gd name="connsiteY2" fmla="*/ 4961864 h 5211425"/>
              <a:gd name="connsiteX3" fmla="*/ 617476 w 9266400"/>
              <a:gd name="connsiteY3" fmla="*/ 5049075 h 5211425"/>
              <a:gd name="connsiteX4" fmla="*/ 8944447 w 9266400"/>
              <a:gd name="connsiteY4" fmla="*/ 5049075 h 5211425"/>
              <a:gd name="connsiteX5" fmla="*/ 9031658 w 9266400"/>
              <a:gd name="connsiteY5" fmla="*/ 4961864 h 5211425"/>
              <a:gd name="connsiteX6" fmla="*/ 9031658 w 9266400"/>
              <a:gd name="connsiteY6" fmla="*/ 626910 h 5211425"/>
              <a:gd name="connsiteX7" fmla="*/ 8944447 w 9266400"/>
              <a:gd name="connsiteY7" fmla="*/ 539699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17476" y="539699"/>
                </a:moveTo>
                <a:cubicBezTo>
                  <a:pt x="569311" y="539699"/>
                  <a:pt x="530265" y="578745"/>
                  <a:pt x="530265" y="626910"/>
                </a:cubicBezTo>
                <a:lnTo>
                  <a:pt x="530265" y="4961864"/>
                </a:lnTo>
                <a:cubicBezTo>
                  <a:pt x="530265" y="5010029"/>
                  <a:pt x="569311" y="5049075"/>
                  <a:pt x="617476" y="5049075"/>
                </a:cubicBezTo>
                <a:lnTo>
                  <a:pt x="8944447" y="5049075"/>
                </a:lnTo>
                <a:cubicBezTo>
                  <a:pt x="8992612" y="5049075"/>
                  <a:pt x="9031658" y="5010029"/>
                  <a:pt x="9031658" y="4961864"/>
                </a:cubicBezTo>
                <a:lnTo>
                  <a:pt x="9031658" y="626910"/>
                </a:lnTo>
                <a:cubicBezTo>
                  <a:pt x="9031658" y="578745"/>
                  <a:pt x="8992612" y="539699"/>
                  <a:pt x="8944447" y="539699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B0CCDA-EDF4-4F8C-E141-D9AF85E5D28A}"/>
              </a:ext>
            </a:extLst>
          </p:cNvPr>
          <p:cNvGrpSpPr/>
          <p:nvPr/>
        </p:nvGrpSpPr>
        <p:grpSpPr>
          <a:xfrm>
            <a:off x="4063385" y="1740731"/>
            <a:ext cx="2565040" cy="546745"/>
            <a:chOff x="8768842" y="2641265"/>
            <a:chExt cx="2565040" cy="4626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BF2FBE2-4644-C336-AF8F-5AA5191ECA33}"/>
                </a:ext>
              </a:extLst>
            </p:cNvPr>
            <p:cNvSpPr/>
            <p:nvPr/>
          </p:nvSpPr>
          <p:spPr>
            <a:xfrm>
              <a:off x="8768842" y="2641265"/>
              <a:ext cx="2565040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사원 정보 수정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6B180645-4E79-884D-6596-047DC359AE5E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466B235C-236C-935F-6FB3-31C56F8C4F58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사원 정보 수정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5F41897-97B8-E070-F4C8-E10636682B81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33C33C-EBB6-05C9-2837-6D69A23986D4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032F4CA0-2529-6102-78F2-45E5AF0BA789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36C433B-8E3F-883A-46BA-4B9FFE6FB89C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C622B09-FEF7-838F-DA6B-CB58A5A34530}"/>
                </a:ext>
              </a:extLst>
            </p:cNvPr>
            <p:cNvSpPr/>
            <p:nvPr/>
          </p:nvSpPr>
          <p:spPr>
            <a:xfrm>
              <a:off x="7771925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사원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7040F96-F8E0-3141-D9AD-362A903BD71A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030056A8-64B9-C746-7264-5DB97BCC8C84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CDDE844B-0896-86F3-444B-D32C65BBEA1E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AA519FE6-183E-4267-62F3-C714FDCB74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84C01B2-50B6-6ADB-BE4B-D46BF86EE40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7BB40F7B-7ACA-FD43-55A9-D0CD04132608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6700788F-A875-2F10-3077-EC1C2ED921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1CE2288-2D40-F451-E44E-EB25084945D4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B53D4FFD-944F-1C67-C28A-D2B957409AA9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C5E045E7-47F2-AA50-ABDF-DC105A329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B9C77E2-0F85-F13D-BE68-BF6689C6FBEF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F539665-768C-B38B-E211-1C0963E6E408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43F992-409E-29CC-473F-502C63372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B342BE9-B059-2A11-6976-45C74F023363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9A242312-3529-C6AF-9D79-4E34E607A04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99EACFAD-6EDD-2326-D8A9-55DD4B380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AA7745D-CBFC-330A-8002-0AE4AA8F3B09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0506D0E-6F50-BE94-6958-F2047CD9DBD7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EB53A333-902B-8B80-7DFC-6E6AD6216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B25F3FB-A181-5CA1-839C-A0C4955291B8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D54F927D-BAC9-99FB-6270-00DF2E287028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B47FDF79-D441-61E2-3C2A-754EBA7B72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E892C6DB-39B4-D0E4-3F43-B795A6542F4E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98A80AA-C2BB-144B-4273-AB7CCE2610F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A6BAA83B-48A6-2015-916A-FBFE8FBD73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012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10045B16-67B2-883C-3FEE-C920A15ED3F0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공지사항 목록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2A69E9-CAD7-B125-C84E-6EABF4DC15BE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C0D342-2C8D-7B17-E25F-EE08313C10C7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705A11C9-E06C-BDE7-9224-B384799974F1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7F9466E-8D11-8E94-FC25-7625653F67B3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42F228-7B0B-A297-FD24-3F6F4B039D65}"/>
                </a:ext>
              </a:extLst>
            </p:cNvPr>
            <p:cNvSpPr/>
            <p:nvPr/>
          </p:nvSpPr>
          <p:spPr>
            <a:xfrm>
              <a:off x="8366744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공지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3EC2F66-A310-AF75-616B-2650F5FEF636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8B46B6D-210D-AEB2-4DDA-E515B7D22D5D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5C3F11A7-D9F6-723B-2B41-C468C4A360B2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BEBA9748-BA54-0E05-7430-F145AC6E3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53068E0-455C-488D-AD84-8302427F75AD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90020F51-56DB-4E86-CDB4-DEE621727B07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78EB53D5-450E-20A2-88F1-D72AAFF30B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5004FD08-26B1-AE65-BA6D-C1A7B703A3A6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259FD33B-DC63-2947-1ECF-61722ECE6C09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E0337E75-CD21-79FD-ABB3-B4A530E5C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B579383-9992-9CD8-3C8F-B199B0728431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D7AAD130-B63D-9AB4-529B-ADC65565286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39B05ACE-15D3-5200-85A5-8DD383525E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1A51A9B3-13BE-9B68-0FBF-44D8CF946953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40F61D69-E053-7D7F-5FDF-5EADBA32B8C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14BED4C9-E3F3-4A0B-6643-C714C56BA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CC960C69-5331-91B4-B5E5-07C1A62FBD8D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37CCF1AB-3124-C10F-1FA2-128B2BEC8777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0E34B7F8-B6E2-71DF-A913-E03633686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3B69A55-6EBC-E04E-95A8-A27BB6E28D15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B3A163ED-7162-77B5-D53E-AFA14073004C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50021225-6F14-8F5C-5303-D44E40C571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B92222D5-9948-7636-7473-726F007F9D58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DBEA72D3-F449-5915-D566-667FBA59B646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491DB580-A565-F3F1-C2E1-97BD9081AC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8922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01D0F08-6599-C8DE-5C67-F26C39780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2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BD55BD-681B-A2E1-4F0D-A9CB82C4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60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D1A20F5-42FA-367F-550D-6897B9DAC409}"/>
              </a:ext>
            </a:extLst>
          </p:cNvPr>
          <p:cNvSpPr/>
          <p:nvPr/>
        </p:nvSpPr>
        <p:spPr>
          <a:xfrm>
            <a:off x="712706" y="1673873"/>
            <a:ext cx="9266400" cy="5211426"/>
          </a:xfrm>
          <a:custGeom>
            <a:avLst/>
            <a:gdLst>
              <a:gd name="connsiteX0" fmla="*/ 608427 w 9266400"/>
              <a:gd name="connsiteY0" fmla="*/ 530119 h 5212115"/>
              <a:gd name="connsiteX1" fmla="*/ 521030 w 9266400"/>
              <a:gd name="connsiteY1" fmla="*/ 617516 h 5212115"/>
              <a:gd name="connsiteX2" fmla="*/ 521030 w 9266400"/>
              <a:gd name="connsiteY2" fmla="*/ 4961678 h 5212115"/>
              <a:gd name="connsiteX3" fmla="*/ 608427 w 9266400"/>
              <a:gd name="connsiteY3" fmla="*/ 5049075 h 5212115"/>
              <a:gd name="connsiteX4" fmla="*/ 8953534 w 9266400"/>
              <a:gd name="connsiteY4" fmla="*/ 5049075 h 5212115"/>
              <a:gd name="connsiteX5" fmla="*/ 9040931 w 9266400"/>
              <a:gd name="connsiteY5" fmla="*/ 4961678 h 5212115"/>
              <a:gd name="connsiteX6" fmla="*/ 9040931 w 9266400"/>
              <a:gd name="connsiteY6" fmla="*/ 617516 h 5212115"/>
              <a:gd name="connsiteX7" fmla="*/ 8953534 w 9266400"/>
              <a:gd name="connsiteY7" fmla="*/ 530119 h 5212115"/>
              <a:gd name="connsiteX8" fmla="*/ 0 w 9266400"/>
              <a:gd name="connsiteY8" fmla="*/ 0 h 5212115"/>
              <a:gd name="connsiteX9" fmla="*/ 9266400 w 9266400"/>
              <a:gd name="connsiteY9" fmla="*/ 0 h 5212115"/>
              <a:gd name="connsiteX10" fmla="*/ 9266400 w 9266400"/>
              <a:gd name="connsiteY10" fmla="*/ 5212115 h 5212115"/>
              <a:gd name="connsiteX11" fmla="*/ 0 w 9266400"/>
              <a:gd name="connsiteY11" fmla="*/ 5212115 h 521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115">
                <a:moveTo>
                  <a:pt x="608427" y="530119"/>
                </a:moveTo>
                <a:cubicBezTo>
                  <a:pt x="560159" y="530119"/>
                  <a:pt x="521030" y="569248"/>
                  <a:pt x="521030" y="617516"/>
                </a:cubicBezTo>
                <a:lnTo>
                  <a:pt x="521030" y="4961678"/>
                </a:lnTo>
                <a:cubicBezTo>
                  <a:pt x="521030" y="5009946"/>
                  <a:pt x="560159" y="5049075"/>
                  <a:pt x="608427" y="5049075"/>
                </a:cubicBezTo>
                <a:lnTo>
                  <a:pt x="8953534" y="5049075"/>
                </a:lnTo>
                <a:cubicBezTo>
                  <a:pt x="9001802" y="5049075"/>
                  <a:pt x="9040931" y="5009946"/>
                  <a:pt x="9040931" y="4961678"/>
                </a:cubicBezTo>
                <a:lnTo>
                  <a:pt x="9040931" y="617516"/>
                </a:lnTo>
                <a:cubicBezTo>
                  <a:pt x="9040931" y="569248"/>
                  <a:pt x="9001802" y="530119"/>
                  <a:pt x="8953534" y="530119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115"/>
                </a:lnTo>
                <a:lnTo>
                  <a:pt x="0" y="521211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81EE61-A3B7-3514-177F-91E249AAA572}"/>
              </a:ext>
            </a:extLst>
          </p:cNvPr>
          <p:cNvGrpSpPr/>
          <p:nvPr/>
        </p:nvGrpSpPr>
        <p:grpSpPr>
          <a:xfrm>
            <a:off x="6585528" y="2327566"/>
            <a:ext cx="1971920" cy="710050"/>
            <a:chOff x="9142913" y="2379725"/>
            <a:chExt cx="1971920" cy="6008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677F41D-1AB9-6306-3874-D9B1BF4620E6}"/>
                </a:ext>
              </a:extLst>
            </p:cNvPr>
            <p:cNvSpPr/>
            <p:nvPr/>
          </p:nvSpPr>
          <p:spPr>
            <a:xfrm>
              <a:off x="9142913" y="2379725"/>
              <a:ext cx="1816901" cy="600818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관리자 로그인 시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버튼 활성화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AD0D77C-0FE9-2EAF-9BC6-F03487E42F52}"/>
                </a:ext>
              </a:extLst>
            </p:cNvPr>
            <p:cNvSpPr/>
            <p:nvPr/>
          </p:nvSpPr>
          <p:spPr>
            <a:xfrm rot="5400000">
              <a:off x="10949623" y="2583252"/>
              <a:ext cx="175400" cy="155020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평행 사변형 43">
            <a:extLst>
              <a:ext uri="{FF2B5EF4-FFF2-40B4-BE49-F238E27FC236}">
                <a16:creationId xmlns:a16="http://schemas.microsoft.com/office/drawing/2014/main" id="{64AF8D1E-9297-0555-4CE6-99A15D8CCA2B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공지사항 목록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70C3A58-BC35-B3FE-1F28-46FCB0672FA0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4B76EE-1400-4166-CF82-6ECBAA14EF2B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34EF6713-834B-ABA1-F911-10244B5F4523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F0CB609-3C92-AD80-DE77-9B7C89195240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D34A32D-5C04-A83D-17E8-8A270DF10C1A}"/>
                </a:ext>
              </a:extLst>
            </p:cNvPr>
            <p:cNvSpPr/>
            <p:nvPr/>
          </p:nvSpPr>
          <p:spPr>
            <a:xfrm>
              <a:off x="8366744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공지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4DBA005-E1A3-1AE9-29BA-F35D8514FC47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A08B9366-5ED3-4250-573B-FAF87067D809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C92AA5C7-3786-0AB3-2653-CE951DCB44A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EC56F49F-8BE6-DBF2-1E87-DE0873FCDA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973CABC2-9F2E-C53E-D334-A1FD29AF3A6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CCC81335-805E-D9ED-2307-CEF5AD30EECD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8E3A7803-38C5-9866-8DBE-D8826685B6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20B2ED39-231D-942F-A449-FCA9802180EB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524DB39C-C7D2-2C9F-82C4-9DB140FA2700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966B69E2-6E91-3615-A63D-B53243EEA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A843706-043D-355E-32D1-E1D26E9EE2C8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C93F66A4-A96C-9137-332A-82B1A76DF4C3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529B14C2-FB1E-D349-4922-6312855C7A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00B64CE-CFB0-6BB7-8D1B-A50D93245AA9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791ACED8-3F51-EB7B-C51C-DCFEAB89BC27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05A032C3-E332-7AFC-0C89-6FECED6C5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3B18274-A814-938D-F171-A2780BED87B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25E44BF-4D3E-8A20-2E5D-6E9C4460AB4F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DADBF9F4-DBDF-5474-3432-8CE0AC0686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CD446F2-2FDE-4523-3F65-4260AF931750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05C65CD4-5B23-E73A-0536-82F14C6108A3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6D0E307-2CFE-1E90-85D1-231FEF875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DE6181C2-96FD-0007-F08A-4FA64B357691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BD73E71-0FF0-473F-9869-EB76A28D44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80DD3E8F-6840-7A4E-645B-409A07FEE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854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50B577CC-662B-F100-D98B-8C1D4D3451B2}"/>
              </a:ext>
            </a:extLst>
          </p:cNvPr>
          <p:cNvGrpSpPr/>
          <p:nvPr/>
        </p:nvGrpSpPr>
        <p:grpSpPr>
          <a:xfrm>
            <a:off x="0" y="257479"/>
            <a:ext cx="10691813" cy="1296370"/>
            <a:chOff x="0" y="257479"/>
            <a:chExt cx="10691813" cy="12963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CE1E5F-06C8-2283-F242-6703CCB90023}"/>
                </a:ext>
              </a:extLst>
            </p:cNvPr>
            <p:cNvSpPr txBox="1"/>
            <p:nvPr/>
          </p:nvSpPr>
          <p:spPr>
            <a:xfrm>
              <a:off x="0" y="257479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01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A482AB7-3910-D5C9-878B-BC96C42B5DBD}"/>
                </a:ext>
              </a:extLst>
            </p:cNvPr>
            <p:cNvSpPr txBox="1"/>
            <p:nvPr/>
          </p:nvSpPr>
          <p:spPr>
            <a:xfrm>
              <a:off x="1" y="845963"/>
              <a:ext cx="10691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개발환경</a:t>
              </a:r>
            </a:p>
          </p:txBody>
        </p:sp>
      </p:grpSp>
      <p:sp>
        <p:nvSpPr>
          <p:cNvPr id="139" name="사각형: 둥근 위쪽 모서리 138">
            <a:extLst>
              <a:ext uri="{FF2B5EF4-FFF2-40B4-BE49-F238E27FC236}">
                <a16:creationId xmlns:a16="http://schemas.microsoft.com/office/drawing/2014/main" id="{9DA47209-6BA5-5983-4B32-0B788E19D143}"/>
              </a:ext>
            </a:extLst>
          </p:cNvPr>
          <p:cNvSpPr/>
          <p:nvPr/>
        </p:nvSpPr>
        <p:spPr>
          <a:xfrm>
            <a:off x="815003" y="2162924"/>
            <a:ext cx="2831838" cy="504633"/>
          </a:xfrm>
          <a:prstGeom prst="round2SameRect">
            <a:avLst/>
          </a:prstGeom>
          <a:solidFill>
            <a:srgbClr val="5932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개발 환경</a:t>
            </a:r>
          </a:p>
        </p:txBody>
      </p:sp>
      <p:sp>
        <p:nvSpPr>
          <p:cNvPr id="143" name="사각형: 둥근 위쪽 모서리 142">
            <a:extLst>
              <a:ext uri="{FF2B5EF4-FFF2-40B4-BE49-F238E27FC236}">
                <a16:creationId xmlns:a16="http://schemas.microsoft.com/office/drawing/2014/main" id="{8E75AAE6-8398-DEAF-CC13-27B8A5C6157B}"/>
              </a:ext>
            </a:extLst>
          </p:cNvPr>
          <p:cNvSpPr/>
          <p:nvPr/>
        </p:nvSpPr>
        <p:spPr>
          <a:xfrm>
            <a:off x="3929987" y="2159936"/>
            <a:ext cx="2831838" cy="504633"/>
          </a:xfrm>
          <a:prstGeom prst="round2SameRect">
            <a:avLst/>
          </a:prstGeom>
          <a:solidFill>
            <a:srgbClr val="5932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언어 및 기술</a:t>
            </a:r>
          </a:p>
        </p:txBody>
      </p:sp>
      <p:sp>
        <p:nvSpPr>
          <p:cNvPr id="147" name="사각형: 둥근 위쪽 모서리 146">
            <a:extLst>
              <a:ext uri="{FF2B5EF4-FFF2-40B4-BE49-F238E27FC236}">
                <a16:creationId xmlns:a16="http://schemas.microsoft.com/office/drawing/2014/main" id="{11A8E932-1CA1-C009-43A2-AEA37C19FE69}"/>
              </a:ext>
            </a:extLst>
          </p:cNvPr>
          <p:cNvSpPr/>
          <p:nvPr/>
        </p:nvSpPr>
        <p:spPr>
          <a:xfrm>
            <a:off x="7044971" y="2162016"/>
            <a:ext cx="2831838" cy="504633"/>
          </a:xfrm>
          <a:prstGeom prst="round2SameRect">
            <a:avLst/>
          </a:prstGeom>
          <a:solidFill>
            <a:srgbClr val="5932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개발 도구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C10BD-40DF-4D93-187E-00F8DE96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FE6AA3CF-1CDF-F4AC-A544-623DD172DA2D}"/>
              </a:ext>
            </a:extLst>
          </p:cNvPr>
          <p:cNvGrpSpPr/>
          <p:nvPr/>
        </p:nvGrpSpPr>
        <p:grpSpPr>
          <a:xfrm>
            <a:off x="815003" y="2654617"/>
            <a:ext cx="2831839" cy="3835880"/>
            <a:chOff x="815003" y="2730817"/>
            <a:chExt cx="9061806" cy="38358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AE462-BEB9-DA18-BF19-394C317D7AFC}"/>
                </a:ext>
              </a:extLst>
            </p:cNvPr>
            <p:cNvSpPr/>
            <p:nvPr/>
          </p:nvSpPr>
          <p:spPr>
            <a:xfrm>
              <a:off x="815003" y="6512697"/>
              <a:ext cx="9061806" cy="54000"/>
            </a:xfrm>
            <a:prstGeom prst="rect">
              <a:avLst/>
            </a:prstGeom>
            <a:solidFill>
              <a:srgbClr val="1B26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B84F0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76EE72E-C9DD-D943-0E8B-7650396F1EE1}"/>
                </a:ext>
              </a:extLst>
            </p:cNvPr>
            <p:cNvSpPr/>
            <p:nvPr/>
          </p:nvSpPr>
          <p:spPr>
            <a:xfrm>
              <a:off x="815003" y="3293050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5B74A83-4520-2C71-AA42-0FC0D36B24F3}"/>
                </a:ext>
              </a:extLst>
            </p:cNvPr>
            <p:cNvSpPr/>
            <p:nvPr/>
          </p:nvSpPr>
          <p:spPr>
            <a:xfrm>
              <a:off x="815003" y="4359916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5AEFB1-F46A-7B3D-9A21-821B46DB357F}"/>
                </a:ext>
              </a:extLst>
            </p:cNvPr>
            <p:cNvSpPr/>
            <p:nvPr/>
          </p:nvSpPr>
          <p:spPr>
            <a:xfrm>
              <a:off x="815003" y="3826483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3DDEF1-0CCB-DB24-AAE4-7E9BC875D1D3}"/>
                </a:ext>
              </a:extLst>
            </p:cNvPr>
            <p:cNvSpPr/>
            <p:nvPr/>
          </p:nvSpPr>
          <p:spPr>
            <a:xfrm>
              <a:off x="815003" y="4893349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4379E4E-5B08-CFEE-070F-782F26235404}"/>
                </a:ext>
              </a:extLst>
            </p:cNvPr>
            <p:cNvSpPr/>
            <p:nvPr/>
          </p:nvSpPr>
          <p:spPr>
            <a:xfrm>
              <a:off x="815003" y="5426782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873A4C-AFA5-75F3-891C-6F2B9754B77B}"/>
                </a:ext>
              </a:extLst>
            </p:cNvPr>
            <p:cNvSpPr/>
            <p:nvPr/>
          </p:nvSpPr>
          <p:spPr>
            <a:xfrm>
              <a:off x="815003" y="5960215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B84F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A1D44F3-A9BE-8BBC-0A0F-15CE97C3ABD6}"/>
                </a:ext>
              </a:extLst>
            </p:cNvPr>
            <p:cNvSpPr/>
            <p:nvPr/>
          </p:nvSpPr>
          <p:spPr>
            <a:xfrm>
              <a:off x="815003" y="2730817"/>
              <a:ext cx="9061806" cy="54000"/>
            </a:xfrm>
            <a:prstGeom prst="rect">
              <a:avLst/>
            </a:prstGeom>
            <a:solidFill>
              <a:srgbClr val="1B26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B84F0"/>
                </a:solidFill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20C73B9-9795-6CD3-52B5-9CA149ACABE7}"/>
              </a:ext>
            </a:extLst>
          </p:cNvPr>
          <p:cNvGrpSpPr/>
          <p:nvPr/>
        </p:nvGrpSpPr>
        <p:grpSpPr>
          <a:xfrm>
            <a:off x="985115" y="2691665"/>
            <a:ext cx="2491614" cy="3660528"/>
            <a:chOff x="985115" y="2767865"/>
            <a:chExt cx="2491614" cy="36605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228271-C7FB-5853-387B-F4B0B21CD7B5}"/>
                </a:ext>
              </a:extLst>
            </p:cNvPr>
            <p:cNvSpPr txBox="1"/>
            <p:nvPr/>
          </p:nvSpPr>
          <p:spPr>
            <a:xfrm>
              <a:off x="985115" y="276786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Windows 10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4E965DC-F0C8-C82F-9330-25280CC09C9A}"/>
                </a:ext>
              </a:extLst>
            </p:cNvPr>
            <p:cNvSpPr txBox="1"/>
            <p:nvPr/>
          </p:nvSpPr>
          <p:spPr>
            <a:xfrm>
              <a:off x="985115" y="329908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Tomcat 9.0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77A8477-FDD3-E54D-5BB5-89B5D658735A}"/>
                </a:ext>
              </a:extLst>
            </p:cNvPr>
            <p:cNvSpPr txBox="1"/>
            <p:nvPr/>
          </p:nvSpPr>
          <p:spPr>
            <a:xfrm>
              <a:off x="985115" y="383030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MySQL 8.1.0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455DD54-C292-700A-4633-EB1043F54F54}"/>
                </a:ext>
              </a:extLst>
            </p:cNvPr>
            <p:cNvSpPr txBox="1"/>
            <p:nvPr/>
          </p:nvSpPr>
          <p:spPr>
            <a:xfrm>
              <a:off x="985115" y="436152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JDK 13.0.2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5E1D7F2-9052-84C9-1072-B64AF808B3E8}"/>
                </a:ext>
              </a:extLst>
            </p:cNvPr>
            <p:cNvSpPr txBox="1"/>
            <p:nvPr/>
          </p:nvSpPr>
          <p:spPr>
            <a:xfrm>
              <a:off x="985115" y="489274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MyBatis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3AFEDEE-2971-8ADC-9F18-B7F10E5E7565}"/>
                </a:ext>
              </a:extLst>
            </p:cNvPr>
            <p:cNvSpPr txBox="1"/>
            <p:nvPr/>
          </p:nvSpPr>
          <p:spPr>
            <a:xfrm>
              <a:off x="985115" y="542396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GitHub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B2D7AB-A803-8DD2-D167-7B23A8E8B3F9}"/>
                </a:ext>
              </a:extLst>
            </p:cNvPr>
            <p:cNvSpPr txBox="1"/>
            <p:nvPr/>
          </p:nvSpPr>
          <p:spPr>
            <a:xfrm>
              <a:off x="985115" y="5955187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AWS RDS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C64BDF26-D6D7-8888-F4C0-DFDDFA5984FB}"/>
              </a:ext>
            </a:extLst>
          </p:cNvPr>
          <p:cNvGrpSpPr/>
          <p:nvPr/>
        </p:nvGrpSpPr>
        <p:grpSpPr>
          <a:xfrm>
            <a:off x="4100099" y="2691665"/>
            <a:ext cx="2491614" cy="3660528"/>
            <a:chOff x="4100099" y="2767865"/>
            <a:chExt cx="2491614" cy="36605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40CBE4-5165-384D-D3CF-9142EEDA9397}"/>
                </a:ext>
              </a:extLst>
            </p:cNvPr>
            <p:cNvSpPr txBox="1"/>
            <p:nvPr/>
          </p:nvSpPr>
          <p:spPr>
            <a:xfrm>
              <a:off x="4100099" y="276786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HTML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7B00F6-63A1-9E6B-2500-108F008A687F}"/>
                </a:ext>
              </a:extLst>
            </p:cNvPr>
            <p:cNvSpPr txBox="1"/>
            <p:nvPr/>
          </p:nvSpPr>
          <p:spPr>
            <a:xfrm>
              <a:off x="4100099" y="329908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CSS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311941B-62B9-B0F9-56EA-B77332B55CDE}"/>
                </a:ext>
              </a:extLst>
            </p:cNvPr>
            <p:cNvSpPr txBox="1"/>
            <p:nvPr/>
          </p:nvSpPr>
          <p:spPr>
            <a:xfrm>
              <a:off x="4100099" y="383030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JAVA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B9CA1E4-014D-ECF8-0F78-5D7B7C7ABA24}"/>
                </a:ext>
              </a:extLst>
            </p:cNvPr>
            <p:cNvSpPr txBox="1"/>
            <p:nvPr/>
          </p:nvSpPr>
          <p:spPr>
            <a:xfrm>
              <a:off x="4100099" y="436152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JavaScript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F313F39-6E8D-6515-E02E-8964A89D3FE2}"/>
                </a:ext>
              </a:extLst>
            </p:cNvPr>
            <p:cNvSpPr txBox="1"/>
            <p:nvPr/>
          </p:nvSpPr>
          <p:spPr>
            <a:xfrm>
              <a:off x="4100099" y="489274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jQuery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0F2A727-005A-A5FA-909B-39291C8F7C65}"/>
                </a:ext>
              </a:extLst>
            </p:cNvPr>
            <p:cNvSpPr txBox="1"/>
            <p:nvPr/>
          </p:nvSpPr>
          <p:spPr>
            <a:xfrm>
              <a:off x="4100099" y="5423965"/>
              <a:ext cx="2491614" cy="88870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MySQL</a:t>
              </a:r>
            </a:p>
            <a:p>
              <a:pPr algn="ctr">
                <a:lnSpc>
                  <a:spcPct val="150000"/>
                </a:lnSpc>
                <a:defRPr/>
              </a:pPr>
              <a:endParaRPr lang="en-US" altLang="ko-KR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A5D5A11-BB78-8ABA-0899-5D4C02D26F3A}"/>
                </a:ext>
              </a:extLst>
            </p:cNvPr>
            <p:cNvSpPr txBox="1"/>
            <p:nvPr/>
          </p:nvSpPr>
          <p:spPr>
            <a:xfrm>
              <a:off x="4100099" y="5955187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3D3CF0E2-0F16-3FFF-4D5B-1197CECDA72B}"/>
              </a:ext>
            </a:extLst>
          </p:cNvPr>
          <p:cNvGrpSpPr/>
          <p:nvPr/>
        </p:nvGrpSpPr>
        <p:grpSpPr>
          <a:xfrm>
            <a:off x="7215082" y="2691665"/>
            <a:ext cx="2491614" cy="3660528"/>
            <a:chOff x="7215084" y="2767865"/>
            <a:chExt cx="2491614" cy="36605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112CC2-D1B1-3186-242A-A58DB75997B1}"/>
                </a:ext>
              </a:extLst>
            </p:cNvPr>
            <p:cNvSpPr txBox="1"/>
            <p:nvPr/>
          </p:nvSpPr>
          <p:spPr>
            <a:xfrm>
              <a:off x="7215084" y="276786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StarUML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B1CA70A-B2E5-51FA-B893-D84F2CFC3061}"/>
                </a:ext>
              </a:extLst>
            </p:cNvPr>
            <p:cNvSpPr txBox="1"/>
            <p:nvPr/>
          </p:nvSpPr>
          <p:spPr>
            <a:xfrm>
              <a:off x="7215084" y="329908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ERMaster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50FC1D7-AF29-3594-7E21-358ABD831FEC}"/>
                </a:ext>
              </a:extLst>
            </p:cNvPr>
            <p:cNvSpPr txBox="1"/>
            <p:nvPr/>
          </p:nvSpPr>
          <p:spPr>
            <a:xfrm>
              <a:off x="7215084" y="383030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Eclipse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D85795-2561-A74F-6B2C-961FD2F3C6B6}"/>
                </a:ext>
              </a:extLst>
            </p:cNvPr>
            <p:cNvSpPr txBox="1"/>
            <p:nvPr/>
          </p:nvSpPr>
          <p:spPr>
            <a:xfrm>
              <a:off x="7215084" y="4361525"/>
              <a:ext cx="2491614" cy="88870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Spring 3.9.18</a:t>
              </a:r>
            </a:p>
            <a:p>
              <a:pPr algn="ctr">
                <a:lnSpc>
                  <a:spcPct val="150000"/>
                </a:lnSpc>
                <a:defRPr/>
              </a:pPr>
              <a:endParaRPr lang="en-US" altLang="ko-KR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A5B5BC2-75E2-4FA6-8D1D-2DE821E928EC}"/>
                </a:ext>
              </a:extLst>
            </p:cNvPr>
            <p:cNvSpPr txBox="1"/>
            <p:nvPr/>
          </p:nvSpPr>
          <p:spPr>
            <a:xfrm>
              <a:off x="7215084" y="489274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chemeClr val="accent6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Security 5.2.1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EAB70F8-1BB9-92CF-DF75-FFAA7FC49986}"/>
                </a:ext>
              </a:extLst>
            </p:cNvPr>
            <p:cNvSpPr txBox="1"/>
            <p:nvPr/>
          </p:nvSpPr>
          <p:spPr>
            <a:xfrm>
              <a:off x="7215084" y="5423965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2B74B4C-F16D-57FA-B7E9-E5B3FB8796A1}"/>
                </a:ext>
              </a:extLst>
            </p:cNvPr>
            <p:cNvSpPr txBox="1"/>
            <p:nvPr/>
          </p:nvSpPr>
          <p:spPr>
            <a:xfrm>
              <a:off x="7215084" y="5955187"/>
              <a:ext cx="2491614" cy="47320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dirty="0">
                <a:solidFill>
                  <a:schemeClr val="accent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328904-82D9-631E-97CE-FAB8665FEEED}"/>
              </a:ext>
            </a:extLst>
          </p:cNvPr>
          <p:cNvGrpSpPr/>
          <p:nvPr/>
        </p:nvGrpSpPr>
        <p:grpSpPr>
          <a:xfrm>
            <a:off x="3929986" y="2654617"/>
            <a:ext cx="2831839" cy="3835880"/>
            <a:chOff x="815003" y="2730817"/>
            <a:chExt cx="9061806" cy="38358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74936B-0C89-2505-8B9D-2CB42EF863C5}"/>
                </a:ext>
              </a:extLst>
            </p:cNvPr>
            <p:cNvSpPr/>
            <p:nvPr/>
          </p:nvSpPr>
          <p:spPr>
            <a:xfrm>
              <a:off x="815003" y="6512697"/>
              <a:ext cx="9061806" cy="54000"/>
            </a:xfrm>
            <a:prstGeom prst="rect">
              <a:avLst/>
            </a:prstGeom>
            <a:solidFill>
              <a:srgbClr val="1B26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B84F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68F4F0-046E-C553-ED20-225B35C20259}"/>
                </a:ext>
              </a:extLst>
            </p:cNvPr>
            <p:cNvSpPr/>
            <p:nvPr/>
          </p:nvSpPr>
          <p:spPr>
            <a:xfrm>
              <a:off x="815003" y="3293050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B8B56A0-F4D2-9680-DE92-E407513B8C62}"/>
                </a:ext>
              </a:extLst>
            </p:cNvPr>
            <p:cNvSpPr/>
            <p:nvPr/>
          </p:nvSpPr>
          <p:spPr>
            <a:xfrm>
              <a:off x="815003" y="4359916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6052103-C5F3-3105-960A-D9164243AF57}"/>
                </a:ext>
              </a:extLst>
            </p:cNvPr>
            <p:cNvSpPr/>
            <p:nvPr/>
          </p:nvSpPr>
          <p:spPr>
            <a:xfrm>
              <a:off x="815003" y="3826483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E934C1D-1E8A-4041-C7BB-A55ADFAC6733}"/>
                </a:ext>
              </a:extLst>
            </p:cNvPr>
            <p:cNvSpPr/>
            <p:nvPr/>
          </p:nvSpPr>
          <p:spPr>
            <a:xfrm>
              <a:off x="815003" y="4893349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FA46688-552B-9046-CEA0-C2D0143B916D}"/>
                </a:ext>
              </a:extLst>
            </p:cNvPr>
            <p:cNvSpPr/>
            <p:nvPr/>
          </p:nvSpPr>
          <p:spPr>
            <a:xfrm>
              <a:off x="815003" y="5426782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B2B44F4-B8D1-4941-F395-47DAE9766EAA}"/>
                </a:ext>
              </a:extLst>
            </p:cNvPr>
            <p:cNvSpPr/>
            <p:nvPr/>
          </p:nvSpPr>
          <p:spPr>
            <a:xfrm>
              <a:off x="815003" y="5960215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B84F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AFA685-DADE-098F-2A33-30348880C5B9}"/>
                </a:ext>
              </a:extLst>
            </p:cNvPr>
            <p:cNvSpPr/>
            <p:nvPr/>
          </p:nvSpPr>
          <p:spPr>
            <a:xfrm>
              <a:off x="815003" y="2730817"/>
              <a:ext cx="9061806" cy="54000"/>
            </a:xfrm>
            <a:prstGeom prst="rect">
              <a:avLst/>
            </a:prstGeom>
            <a:solidFill>
              <a:srgbClr val="1B26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B84F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836DFB-47EA-1857-42E4-5719F692FBC5}"/>
              </a:ext>
            </a:extLst>
          </p:cNvPr>
          <p:cNvGrpSpPr/>
          <p:nvPr/>
        </p:nvGrpSpPr>
        <p:grpSpPr>
          <a:xfrm>
            <a:off x="7044970" y="2654617"/>
            <a:ext cx="2831839" cy="3835880"/>
            <a:chOff x="815003" y="2730817"/>
            <a:chExt cx="9061806" cy="38358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ED662F4-4454-4357-8873-3A16C6AA8A15}"/>
                </a:ext>
              </a:extLst>
            </p:cNvPr>
            <p:cNvSpPr/>
            <p:nvPr/>
          </p:nvSpPr>
          <p:spPr>
            <a:xfrm>
              <a:off x="815003" y="6512697"/>
              <a:ext cx="9061806" cy="54000"/>
            </a:xfrm>
            <a:prstGeom prst="rect">
              <a:avLst/>
            </a:prstGeom>
            <a:solidFill>
              <a:srgbClr val="1B26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B84F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65EEDE5-3CF6-852A-4429-500B6B975A06}"/>
                </a:ext>
              </a:extLst>
            </p:cNvPr>
            <p:cNvSpPr/>
            <p:nvPr/>
          </p:nvSpPr>
          <p:spPr>
            <a:xfrm>
              <a:off x="815003" y="3293050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34586BC-A847-95E4-2006-352D33157831}"/>
                </a:ext>
              </a:extLst>
            </p:cNvPr>
            <p:cNvSpPr/>
            <p:nvPr/>
          </p:nvSpPr>
          <p:spPr>
            <a:xfrm>
              <a:off x="815003" y="4359916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7AC631B-8DCD-877B-A304-E7338CBB0D3E}"/>
                </a:ext>
              </a:extLst>
            </p:cNvPr>
            <p:cNvSpPr/>
            <p:nvPr/>
          </p:nvSpPr>
          <p:spPr>
            <a:xfrm>
              <a:off x="815003" y="3826483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6FBEEFA-3A5B-B637-9B74-8690C5559529}"/>
                </a:ext>
              </a:extLst>
            </p:cNvPr>
            <p:cNvSpPr/>
            <p:nvPr/>
          </p:nvSpPr>
          <p:spPr>
            <a:xfrm>
              <a:off x="815003" y="4893349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1CF9F98E-E8DA-CC19-E033-DCE3FF2D5006}"/>
                </a:ext>
              </a:extLst>
            </p:cNvPr>
            <p:cNvSpPr/>
            <p:nvPr/>
          </p:nvSpPr>
          <p:spPr>
            <a:xfrm>
              <a:off x="815003" y="5426782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B84F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12AB353-6DC2-87A8-1639-B97A61DFB510}"/>
                </a:ext>
              </a:extLst>
            </p:cNvPr>
            <p:cNvSpPr/>
            <p:nvPr/>
          </p:nvSpPr>
          <p:spPr>
            <a:xfrm>
              <a:off x="815003" y="5960215"/>
              <a:ext cx="9061806" cy="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B84F0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3E64EEA-0BEC-0CE6-FF3F-1B6D27F5277E}"/>
                </a:ext>
              </a:extLst>
            </p:cNvPr>
            <p:cNvSpPr/>
            <p:nvPr/>
          </p:nvSpPr>
          <p:spPr>
            <a:xfrm>
              <a:off x="815003" y="2730817"/>
              <a:ext cx="9061806" cy="54000"/>
            </a:xfrm>
            <a:prstGeom prst="rect">
              <a:avLst/>
            </a:prstGeom>
            <a:solidFill>
              <a:srgbClr val="1B26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B84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697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0D59324-C7EB-4DA1-D7B7-DF0F1F727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1"/>
            <a:ext cx="9264760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5556E-DE0F-B76B-6096-56753FA93D13}"/>
              </a:ext>
            </a:extLst>
          </p:cNvPr>
          <p:cNvSpPr/>
          <p:nvPr/>
        </p:nvSpPr>
        <p:spPr>
          <a:xfrm>
            <a:off x="712706" y="1673871"/>
            <a:ext cx="9266400" cy="5211425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1D0F08-6599-C8DE-5C67-F26C39780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2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EB31B5C-AB04-53C3-BC1D-A4E0E8858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8" y="1673869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322954D-81F3-3CB2-58D7-A7EF1BB0CDFD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11602 w 9266400"/>
              <a:gd name="connsiteY0" fmla="*/ 530463 h 5211425"/>
              <a:gd name="connsiteX1" fmla="*/ 530264 w 9266400"/>
              <a:gd name="connsiteY1" fmla="*/ 611801 h 5211425"/>
              <a:gd name="connsiteX2" fmla="*/ 530264 w 9266400"/>
              <a:gd name="connsiteY2" fmla="*/ 4654824 h 5211425"/>
              <a:gd name="connsiteX3" fmla="*/ 611602 w 9266400"/>
              <a:gd name="connsiteY3" fmla="*/ 4736162 h 5211425"/>
              <a:gd name="connsiteX4" fmla="*/ 9033447 w 9266400"/>
              <a:gd name="connsiteY4" fmla="*/ 4736162 h 5211425"/>
              <a:gd name="connsiteX5" fmla="*/ 9114785 w 9266400"/>
              <a:gd name="connsiteY5" fmla="*/ 4654824 h 5211425"/>
              <a:gd name="connsiteX6" fmla="*/ 9114785 w 9266400"/>
              <a:gd name="connsiteY6" fmla="*/ 611801 h 5211425"/>
              <a:gd name="connsiteX7" fmla="*/ 9033447 w 9266400"/>
              <a:gd name="connsiteY7" fmla="*/ 530463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11602" y="530463"/>
                </a:moveTo>
                <a:cubicBezTo>
                  <a:pt x="566680" y="530463"/>
                  <a:pt x="530264" y="566879"/>
                  <a:pt x="530264" y="611801"/>
                </a:cubicBezTo>
                <a:lnTo>
                  <a:pt x="530264" y="4654824"/>
                </a:lnTo>
                <a:cubicBezTo>
                  <a:pt x="530264" y="4699746"/>
                  <a:pt x="566680" y="4736162"/>
                  <a:pt x="611602" y="4736162"/>
                </a:cubicBezTo>
                <a:lnTo>
                  <a:pt x="9033447" y="4736162"/>
                </a:lnTo>
                <a:cubicBezTo>
                  <a:pt x="9078369" y="4736162"/>
                  <a:pt x="9114785" y="4699746"/>
                  <a:pt x="9114785" y="4654824"/>
                </a:cubicBezTo>
                <a:lnTo>
                  <a:pt x="9114785" y="611801"/>
                </a:lnTo>
                <a:cubicBezTo>
                  <a:pt x="9114785" y="566879"/>
                  <a:pt x="9078369" y="530463"/>
                  <a:pt x="9033447" y="530463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5180FC-C723-2ED7-8C20-65E0EC46502E}"/>
              </a:ext>
            </a:extLst>
          </p:cNvPr>
          <p:cNvGrpSpPr/>
          <p:nvPr/>
        </p:nvGrpSpPr>
        <p:grpSpPr>
          <a:xfrm>
            <a:off x="1580019" y="3512084"/>
            <a:ext cx="2053654" cy="561151"/>
            <a:chOff x="8906160" y="2528152"/>
            <a:chExt cx="2053654" cy="4748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EF4D71C-A1AF-A8E3-5696-7812FB313C17}"/>
                </a:ext>
              </a:extLst>
            </p:cNvPr>
            <p:cNvSpPr/>
            <p:nvPr/>
          </p:nvSpPr>
          <p:spPr>
            <a:xfrm>
              <a:off x="8906160" y="2644519"/>
              <a:ext cx="2053654" cy="35845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첨부파일 다운로드</a:t>
              </a:r>
              <a:endParaRPr lang="ko-KR" altLang="en-US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57162AA-4A43-BE5A-CE47-9DF634CFC480}"/>
                </a:ext>
              </a:extLst>
            </p:cNvPr>
            <p:cNvSpPr/>
            <p:nvPr/>
          </p:nvSpPr>
          <p:spPr>
            <a:xfrm>
              <a:off x="9829342" y="2528152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7A0D1E-A55A-29C0-D0A4-DC81445AA50C}"/>
              </a:ext>
            </a:extLst>
          </p:cNvPr>
          <p:cNvGrpSpPr/>
          <p:nvPr/>
        </p:nvGrpSpPr>
        <p:grpSpPr>
          <a:xfrm>
            <a:off x="4969165" y="4664365"/>
            <a:ext cx="1816901" cy="855834"/>
            <a:chOff x="9142913" y="2379725"/>
            <a:chExt cx="1816901" cy="7241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05A7CE-E7C2-FC4A-03B7-0612607FBB6B}"/>
                </a:ext>
              </a:extLst>
            </p:cNvPr>
            <p:cNvSpPr/>
            <p:nvPr/>
          </p:nvSpPr>
          <p:spPr>
            <a:xfrm>
              <a:off x="9142913" y="2379725"/>
              <a:ext cx="1816901" cy="600818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관리자 로그인 시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버튼 활성화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7BF30D7-EA74-B4E8-214B-94B96B1CEBE8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92309EE1-0E99-5186-DE4F-76D59EBE7686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공지사항 보기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3D099C7-9984-5465-91B3-89304FDDFE6D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6F098C-5E8F-EC54-A9DB-6580D2F52AE2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6A27120F-4640-88A6-6A03-1079CBB2ADD9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28AB4AA-1898-8FEA-7867-6CE0ADB39E28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559186-E432-DC6D-1613-CE0E373BC84E}"/>
                </a:ext>
              </a:extLst>
            </p:cNvPr>
            <p:cNvSpPr/>
            <p:nvPr/>
          </p:nvSpPr>
          <p:spPr>
            <a:xfrm>
              <a:off x="8366744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공지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B518631-5239-42BC-A63E-2C0BF91771BB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EA1CA38-A35B-E72D-DB40-4AB2238DBBAA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5996B90D-954F-BAB5-7DF4-3F934BDC9160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5A025D6C-6D24-4A01-1BDE-740B1E39D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7EB3230-5311-8EE4-FECC-EBB163B75ADB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E161F38-8188-4069-12E0-DFFD02B124F0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83E1C73E-24D6-D579-B553-113443A77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6908E45F-76FD-6A65-5F40-8A7112B4223E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261C8577-63A0-CE7A-951B-6527CA462BAD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B759CEB7-735A-5BEA-E589-E1C1FEFC3E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2ED4E448-6C52-FF38-DCB8-7218A0CD2E0F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1A275596-8343-00F4-D23F-367046349D1D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74C7D30E-D9DD-7BCC-EE2F-7007422C08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FB683EA-16F3-E9B9-A3D2-79B2F0BAFD2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8A3E86B-9FDE-CE7B-D180-318A6E3A8BDB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03E7B742-E9CC-8AAD-F20B-D13F9695AF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76BDCD2-FDAE-D6F2-FEBA-0DAEFFD27CBC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B3044D4-7D8B-B05B-CFAD-1D5B195B550A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B0DAAE62-3334-7AEB-159F-8877D57D54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C222D0C-AFA2-9DAD-770B-B9B2E85FAAA1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DC06B7F9-BCCB-F552-EB33-1A08BB9780D1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C1802B73-F7AE-660C-EC33-171519EC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B450055-0DB9-27C8-58B3-E689979C306D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42B88404-2E5C-3A41-32D1-387815D48A3D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D90620F2-2BB9-7662-68F4-5F24306D0E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07697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0D59324-C7EB-4DA1-D7B7-DF0F1F727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1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15556E-DE0F-B76B-6096-56753FA93D13}"/>
              </a:ext>
            </a:extLst>
          </p:cNvPr>
          <p:cNvSpPr/>
          <p:nvPr/>
        </p:nvSpPr>
        <p:spPr>
          <a:xfrm>
            <a:off x="713526" y="1673871"/>
            <a:ext cx="9266400" cy="5211425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0302E-C3CB-AB85-B141-72FBD2AE5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11BE294-9179-0EA4-F16F-077DDF63264F}"/>
              </a:ext>
            </a:extLst>
          </p:cNvPr>
          <p:cNvSpPr/>
          <p:nvPr/>
        </p:nvSpPr>
        <p:spPr>
          <a:xfrm>
            <a:off x="712706" y="1673873"/>
            <a:ext cx="9266400" cy="5211425"/>
          </a:xfrm>
          <a:custGeom>
            <a:avLst/>
            <a:gdLst>
              <a:gd name="connsiteX0" fmla="*/ 608389 w 9266400"/>
              <a:gd name="connsiteY0" fmla="*/ 530461 h 5211425"/>
              <a:gd name="connsiteX1" fmla="*/ 530266 w 9266400"/>
              <a:gd name="connsiteY1" fmla="*/ 608584 h 5211425"/>
              <a:gd name="connsiteX2" fmla="*/ 530266 w 9266400"/>
              <a:gd name="connsiteY2" fmla="*/ 4491786 h 5211425"/>
              <a:gd name="connsiteX3" fmla="*/ 608389 w 9266400"/>
              <a:gd name="connsiteY3" fmla="*/ 4569909 h 5211425"/>
              <a:gd name="connsiteX4" fmla="*/ 9045898 w 9266400"/>
              <a:gd name="connsiteY4" fmla="*/ 4569909 h 5211425"/>
              <a:gd name="connsiteX5" fmla="*/ 9124021 w 9266400"/>
              <a:gd name="connsiteY5" fmla="*/ 4491786 h 5211425"/>
              <a:gd name="connsiteX6" fmla="*/ 9124021 w 9266400"/>
              <a:gd name="connsiteY6" fmla="*/ 608584 h 5211425"/>
              <a:gd name="connsiteX7" fmla="*/ 9045898 w 9266400"/>
              <a:gd name="connsiteY7" fmla="*/ 530461 h 5211425"/>
              <a:gd name="connsiteX8" fmla="*/ 0 w 9266400"/>
              <a:gd name="connsiteY8" fmla="*/ 0 h 5211425"/>
              <a:gd name="connsiteX9" fmla="*/ 9266400 w 9266400"/>
              <a:gd name="connsiteY9" fmla="*/ 0 h 5211425"/>
              <a:gd name="connsiteX10" fmla="*/ 9266400 w 9266400"/>
              <a:gd name="connsiteY10" fmla="*/ 5211425 h 5211425"/>
              <a:gd name="connsiteX11" fmla="*/ 0 w 9266400"/>
              <a:gd name="connsiteY11" fmla="*/ 5211425 h 521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1425">
                <a:moveTo>
                  <a:pt x="608389" y="530461"/>
                </a:moveTo>
                <a:cubicBezTo>
                  <a:pt x="565243" y="530461"/>
                  <a:pt x="530266" y="565438"/>
                  <a:pt x="530266" y="608584"/>
                </a:cubicBezTo>
                <a:lnTo>
                  <a:pt x="530266" y="4491786"/>
                </a:lnTo>
                <a:cubicBezTo>
                  <a:pt x="530266" y="4534932"/>
                  <a:pt x="565243" y="4569909"/>
                  <a:pt x="608389" y="4569909"/>
                </a:cubicBezTo>
                <a:lnTo>
                  <a:pt x="9045898" y="4569909"/>
                </a:lnTo>
                <a:cubicBezTo>
                  <a:pt x="9089044" y="4569909"/>
                  <a:pt x="9124021" y="4534932"/>
                  <a:pt x="9124021" y="4491786"/>
                </a:cubicBezTo>
                <a:lnTo>
                  <a:pt x="9124021" y="608584"/>
                </a:lnTo>
                <a:cubicBezTo>
                  <a:pt x="9124021" y="565438"/>
                  <a:pt x="9089044" y="530461"/>
                  <a:pt x="9045898" y="530461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1425"/>
                </a:lnTo>
                <a:lnTo>
                  <a:pt x="0" y="5211425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9CB5D7-C93C-A62A-0DE6-93E07F71A3EF}"/>
              </a:ext>
            </a:extLst>
          </p:cNvPr>
          <p:cNvGrpSpPr/>
          <p:nvPr/>
        </p:nvGrpSpPr>
        <p:grpSpPr>
          <a:xfrm>
            <a:off x="4007251" y="4459507"/>
            <a:ext cx="2152071" cy="543457"/>
            <a:chOff x="8975326" y="2644047"/>
            <a:chExt cx="2152071" cy="45985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EBB8E26-2B41-6253-8276-E682A1A67A2A}"/>
                </a:ext>
              </a:extLst>
            </p:cNvPr>
            <p:cNvSpPr/>
            <p:nvPr/>
          </p:nvSpPr>
          <p:spPr>
            <a:xfrm>
              <a:off x="8975326" y="2644047"/>
              <a:ext cx="2152071" cy="340811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첨부파일 삭제 및 수정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53DE5D8C-B09D-EFA9-F82E-FB34AF19E83C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51448DFA-986C-7930-1BD9-BC1B4E79C5E8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공지사항 수정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E028488-2F4D-72C4-38BC-8CC737B1D7DA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B659-803C-3EFD-A6EB-C817D359AEAF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570DABBD-9402-18D8-28D8-0CA2B9B65278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1B89524-6DC7-CFAF-130E-5F452F089665}"/>
              </a:ext>
            </a:extLst>
          </p:cNvPr>
          <p:cNvGrpSpPr/>
          <p:nvPr/>
        </p:nvGrpSpPr>
        <p:grpSpPr>
          <a:xfrm>
            <a:off x="5209368" y="594154"/>
            <a:ext cx="4693644" cy="900061"/>
            <a:chOff x="4860159" y="517307"/>
            <a:chExt cx="4693644" cy="90006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873EA69-8BD4-55BC-0375-DFA9AD3F90BF}"/>
                </a:ext>
              </a:extLst>
            </p:cNvPr>
            <p:cNvSpPr/>
            <p:nvPr/>
          </p:nvSpPr>
          <p:spPr>
            <a:xfrm>
              <a:off x="8366744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공지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7927E8D-A55A-8AE7-242A-C4D8CDDEF981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CA4E20D-3775-D207-548B-1FEB8BCFE81F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5640BB37-7693-4F04-889F-6A49191EF44C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B0AC70C1-3D38-A761-99C7-08FE79C0C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901255E-B6DF-6259-A1D6-C541B6E47DB9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3AE1018B-1F45-CA32-D02B-612E582CD62D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81285686-0232-9960-B156-84BF9663A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CE83B8D-A5D8-2F9C-16B4-48614F9322E1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1229E8FC-5620-4187-7FF8-CED863B2BE0D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CCBA712E-F2C4-66AA-4574-855126F055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517F79-884D-906B-37F9-E4CF80082A4B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40F8EFB2-EFA6-8570-A86E-2DA4DE8EC820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C499C667-6BEC-DB65-3977-02B77F2E0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AB91879-2E0A-8424-2E6F-F9CDDAABD925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014766A-B44A-9560-496A-3EEE933B420F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8141AB95-8424-56CF-3C03-16C8A269F2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AAED1ED8-58A6-92EC-F15C-FD72CAB3F9E5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CF172C9-2AAB-41D8-3007-94317BF4288A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8E41A985-61A2-26D5-DC26-2DE509FE10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1EC33B4-C952-043B-7907-A4DAA67BD99D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9D6CD3C-72C4-8413-8C6F-8276801537BE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7BE5FB89-CC01-5AA6-A5B4-7E1327B1D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974E989-3A9C-B210-E3E8-B03C254C2252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7DE1C15E-22F6-366C-DA73-BF01D12DFA25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7D1A4150-3B75-39BA-0730-EC51C4FE3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4096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10045B16-67B2-883C-3FEE-C920A15ED3F0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받은 쪽지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28D7E-5C86-4720-D75B-D82DC375EF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7B4B1-AC83-458C-CAD3-6E49692C430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C11F42-AD51-DEB7-0428-8D9EDD97C79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BB93EF-4EC8-4DC3-076B-83C5042D9C94}"/>
              </a:ext>
            </a:extLst>
          </p:cNvPr>
          <p:cNvGrpSpPr/>
          <p:nvPr/>
        </p:nvGrpSpPr>
        <p:grpSpPr>
          <a:xfrm>
            <a:off x="5209368" y="594154"/>
            <a:ext cx="4768919" cy="900061"/>
            <a:chOff x="4860159" y="517307"/>
            <a:chExt cx="4768919" cy="900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3959F3-D89B-8557-D5C4-7E4FCBCCB3D2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9F5823-5C84-5872-E139-B3458F20DCB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28074FED-7368-2701-3960-2E48DF17874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209E2DE-369A-7D38-7F18-BE78048F4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B8E5789-9D9E-EF87-10F3-BA99221C25E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9718FD-F92B-650C-F72A-B47A902285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52EE4A6-CD07-FB8F-1B7F-CB9D48C2A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259388D-D499-3099-46A0-2B19C19A2A4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133D360-123A-4D24-5683-106F4E739FEB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C8371E8A-E2F2-416A-1410-32569AAD7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90F556A-D56A-EF2D-3E33-1A6C4B946A8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3741829-6AA4-A963-951C-DF90D3519D4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8EB04F0-07ED-DEEB-31EF-A09C0B844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EE780B7-282E-BE8E-E293-4442DEC3DB1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D73765-63CD-99FB-046D-EF9B3807767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34F56DD-43B1-75E2-88E6-0DB034C4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5C51018-3EFB-CFDF-5A4F-4D35AD9DEEC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4F0E22E-F46B-7CCE-A06E-4BE8C4391F5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69B1BA7-E96B-BB64-337B-32AC9A87B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61B595B-B82F-8CA6-7873-521A1779957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A2E622C-9A52-97C9-4211-D21C043B0C8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3F51705-99C7-1CE5-EC15-B84B83545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964473-8676-15B4-FAF7-E7B792B7BD6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D571D8-B165-1217-3F28-89E07AD19B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36F1760-5940-C739-CB9F-B5548AB5E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D70123-4C6E-0835-7C12-430456A1BB28}"/>
                </a:ext>
              </a:extLst>
            </p:cNvPr>
            <p:cNvSpPr/>
            <p:nvPr/>
          </p:nvSpPr>
          <p:spPr>
            <a:xfrm>
              <a:off x="8961563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쪽지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296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3028D7E-5C86-4720-D75B-D82DC375EF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7B4B1-AC83-458C-CAD3-6E49692C430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C11F42-AD51-DEB7-0428-8D9EDD97C79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BB93EF-4EC8-4DC3-076B-83C5042D9C94}"/>
              </a:ext>
            </a:extLst>
          </p:cNvPr>
          <p:cNvGrpSpPr/>
          <p:nvPr/>
        </p:nvGrpSpPr>
        <p:grpSpPr>
          <a:xfrm>
            <a:off x="5209368" y="594154"/>
            <a:ext cx="4768919" cy="900061"/>
            <a:chOff x="4860159" y="517307"/>
            <a:chExt cx="4768919" cy="900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3959F3-D89B-8557-D5C4-7E4FCBCCB3D2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9F5823-5C84-5872-E139-B3458F20DCB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28074FED-7368-2701-3960-2E48DF17874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209E2DE-369A-7D38-7F18-BE78048F4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B8E5789-9D9E-EF87-10F3-BA99221C25E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9718FD-F92B-650C-F72A-B47A902285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52EE4A6-CD07-FB8F-1B7F-CB9D48C2A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259388D-D499-3099-46A0-2B19C19A2A4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133D360-123A-4D24-5683-106F4E739FEB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C8371E8A-E2F2-416A-1410-32569AAD7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90F556A-D56A-EF2D-3E33-1A6C4B946A8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3741829-6AA4-A963-951C-DF90D3519D4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8EB04F0-07ED-DEEB-31EF-A09C0B844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EE780B7-282E-BE8E-E293-4442DEC3DB1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D73765-63CD-99FB-046D-EF9B3807767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34F56DD-43B1-75E2-88E6-0DB034C4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5C51018-3EFB-CFDF-5A4F-4D35AD9DEEC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4F0E22E-F46B-7CCE-A06E-4BE8C4391F5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69B1BA7-E96B-BB64-337B-32AC9A87B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61B595B-B82F-8CA6-7873-521A1779957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A2E622C-9A52-97C9-4211-D21C043B0C8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3F51705-99C7-1CE5-EC15-B84B83545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964473-8676-15B4-FAF7-E7B792B7BD6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D571D8-B165-1217-3F28-89E07AD19B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36F1760-5940-C739-CB9F-B5548AB5E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D70123-4C6E-0835-7C12-430456A1BB28}"/>
                </a:ext>
              </a:extLst>
            </p:cNvPr>
            <p:cNvSpPr/>
            <p:nvPr/>
          </p:nvSpPr>
          <p:spPr>
            <a:xfrm>
              <a:off x="8961563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쪽지</a:t>
              </a:r>
            </a:p>
          </p:txBody>
        </p:sp>
      </p:grp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5EB14DCD-766B-D597-402B-330EF4CE9203}"/>
              </a:ext>
            </a:extLst>
          </p:cNvPr>
          <p:cNvSpPr/>
          <p:nvPr/>
        </p:nvSpPr>
        <p:spPr>
          <a:xfrm>
            <a:off x="712706" y="1673874"/>
            <a:ext cx="9266400" cy="5212800"/>
          </a:xfrm>
          <a:custGeom>
            <a:avLst/>
            <a:gdLst>
              <a:gd name="connsiteX0" fmla="*/ 577186 w 9266400"/>
              <a:gd name="connsiteY0" fmla="*/ 551687 h 5212800"/>
              <a:gd name="connsiteX1" fmla="*/ 529686 w 9266400"/>
              <a:gd name="connsiteY1" fmla="*/ 599187 h 5212800"/>
              <a:gd name="connsiteX2" fmla="*/ 529686 w 9266400"/>
              <a:gd name="connsiteY2" fmla="*/ 5002276 h 5212800"/>
              <a:gd name="connsiteX3" fmla="*/ 577186 w 9266400"/>
              <a:gd name="connsiteY3" fmla="*/ 5049776 h 5212800"/>
              <a:gd name="connsiteX4" fmla="*/ 9001045 w 9266400"/>
              <a:gd name="connsiteY4" fmla="*/ 5049776 h 5212800"/>
              <a:gd name="connsiteX5" fmla="*/ 9048545 w 9266400"/>
              <a:gd name="connsiteY5" fmla="*/ 5002276 h 5212800"/>
              <a:gd name="connsiteX6" fmla="*/ 9048545 w 9266400"/>
              <a:gd name="connsiteY6" fmla="*/ 599187 h 5212800"/>
              <a:gd name="connsiteX7" fmla="*/ 9001045 w 9266400"/>
              <a:gd name="connsiteY7" fmla="*/ 551687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77186" y="551687"/>
                </a:moveTo>
                <a:cubicBezTo>
                  <a:pt x="550952" y="551687"/>
                  <a:pt x="529686" y="572953"/>
                  <a:pt x="529686" y="599187"/>
                </a:cubicBezTo>
                <a:lnTo>
                  <a:pt x="529686" y="5002276"/>
                </a:lnTo>
                <a:cubicBezTo>
                  <a:pt x="529686" y="5028510"/>
                  <a:pt x="550952" y="5049776"/>
                  <a:pt x="577186" y="5049776"/>
                </a:cubicBezTo>
                <a:lnTo>
                  <a:pt x="9001045" y="5049776"/>
                </a:lnTo>
                <a:cubicBezTo>
                  <a:pt x="9027279" y="5049776"/>
                  <a:pt x="9048545" y="5028510"/>
                  <a:pt x="9048545" y="5002276"/>
                </a:cubicBezTo>
                <a:lnTo>
                  <a:pt x="9048545" y="599187"/>
                </a:lnTo>
                <a:cubicBezTo>
                  <a:pt x="9048545" y="572953"/>
                  <a:pt x="9027279" y="551687"/>
                  <a:pt x="9001045" y="551687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F3107B-38CE-F9C3-0A20-65B21BD7A45C}"/>
              </a:ext>
            </a:extLst>
          </p:cNvPr>
          <p:cNvGrpSpPr/>
          <p:nvPr/>
        </p:nvGrpSpPr>
        <p:grpSpPr>
          <a:xfrm>
            <a:off x="4319079" y="1713772"/>
            <a:ext cx="2053654" cy="561151"/>
            <a:chOff x="8906160" y="2644519"/>
            <a:chExt cx="2053654" cy="47482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7B52EE8-281E-3448-499D-B21DD4CF15E4}"/>
                </a:ext>
              </a:extLst>
            </p:cNvPr>
            <p:cNvSpPr/>
            <p:nvPr/>
          </p:nvSpPr>
          <p:spPr>
            <a:xfrm>
              <a:off x="8906160" y="2644519"/>
              <a:ext cx="2053654" cy="35845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받은 쪽지 목록</a:t>
              </a: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7B7C3A60-6FE9-40FA-965F-267BECB32E5D}"/>
                </a:ext>
              </a:extLst>
            </p:cNvPr>
            <p:cNvSpPr/>
            <p:nvPr/>
          </p:nvSpPr>
          <p:spPr>
            <a:xfrm flipV="1">
              <a:off x="9815305" y="2988173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9DF8E24-31C0-B42F-6CBF-907DB0E7EABB}"/>
              </a:ext>
            </a:extLst>
          </p:cNvPr>
          <p:cNvGrpSpPr/>
          <p:nvPr/>
        </p:nvGrpSpPr>
        <p:grpSpPr>
          <a:xfrm>
            <a:off x="2882045" y="4199187"/>
            <a:ext cx="2053654" cy="561151"/>
            <a:chOff x="8906160" y="2528152"/>
            <a:chExt cx="2053654" cy="47482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7E46FF0-22FE-DB06-84D9-4EAACF476E9B}"/>
                </a:ext>
              </a:extLst>
            </p:cNvPr>
            <p:cNvSpPr/>
            <p:nvPr/>
          </p:nvSpPr>
          <p:spPr>
            <a:xfrm>
              <a:off x="8906160" y="2644519"/>
              <a:ext cx="2053654" cy="35845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받은 쪽지 확인</a:t>
              </a: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12B2560A-33EE-05CF-45D7-CA89BB3231EB}"/>
                </a:ext>
              </a:extLst>
            </p:cNvPr>
            <p:cNvSpPr/>
            <p:nvPr/>
          </p:nvSpPr>
          <p:spPr>
            <a:xfrm>
              <a:off x="9829342" y="2528152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782FE78C-4550-6229-7745-1EDA54F15084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받은 쪽지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76789B-E319-D671-AC61-F0565A273FDB}"/>
              </a:ext>
            </a:extLst>
          </p:cNvPr>
          <p:cNvGrpSpPr/>
          <p:nvPr/>
        </p:nvGrpSpPr>
        <p:grpSpPr>
          <a:xfrm>
            <a:off x="7044779" y="2784767"/>
            <a:ext cx="1515821" cy="710050"/>
            <a:chOff x="9599012" y="2379725"/>
            <a:chExt cx="1515821" cy="60081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CCE2902-9383-7819-1B22-7890994EAF34}"/>
                </a:ext>
              </a:extLst>
            </p:cNvPr>
            <p:cNvSpPr/>
            <p:nvPr/>
          </p:nvSpPr>
          <p:spPr>
            <a:xfrm>
              <a:off x="9599012" y="2379725"/>
              <a:ext cx="1360802" cy="600818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쪽지 쓰기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76ADA47-2245-058E-A88B-0448093C4155}"/>
                </a:ext>
              </a:extLst>
            </p:cNvPr>
            <p:cNvSpPr/>
            <p:nvPr/>
          </p:nvSpPr>
          <p:spPr>
            <a:xfrm rot="5400000">
              <a:off x="10949623" y="2583252"/>
              <a:ext cx="175400" cy="155020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0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6" y="1673873"/>
            <a:ext cx="9264759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3028D7E-5C86-4720-D75B-D82DC375EF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7B4B1-AC83-458C-CAD3-6E49692C430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C11F42-AD51-DEB7-0428-8D9EDD97C79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BB93EF-4EC8-4DC3-076B-83C5042D9C94}"/>
              </a:ext>
            </a:extLst>
          </p:cNvPr>
          <p:cNvGrpSpPr/>
          <p:nvPr/>
        </p:nvGrpSpPr>
        <p:grpSpPr>
          <a:xfrm>
            <a:off x="5209368" y="594154"/>
            <a:ext cx="4768919" cy="900061"/>
            <a:chOff x="4860159" y="517307"/>
            <a:chExt cx="4768919" cy="900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3959F3-D89B-8557-D5C4-7E4FCBCCB3D2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9F5823-5C84-5872-E139-B3458F20DCB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28074FED-7368-2701-3960-2E48DF17874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209E2DE-369A-7D38-7F18-BE78048F4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B8E5789-9D9E-EF87-10F3-BA99221C25E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9718FD-F92B-650C-F72A-B47A902285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52EE4A6-CD07-FB8F-1B7F-CB9D48C2A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259388D-D499-3099-46A0-2B19C19A2A4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133D360-123A-4D24-5683-106F4E739FEB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C8371E8A-E2F2-416A-1410-32569AAD7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90F556A-D56A-EF2D-3E33-1A6C4B946A8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3741829-6AA4-A963-951C-DF90D3519D4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8EB04F0-07ED-DEEB-31EF-A09C0B844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EE780B7-282E-BE8E-E293-4442DEC3DB1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D73765-63CD-99FB-046D-EF9B3807767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34F56DD-43B1-75E2-88E6-0DB034C4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5C51018-3EFB-CFDF-5A4F-4D35AD9DEEC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4F0E22E-F46B-7CCE-A06E-4BE8C4391F5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69B1BA7-E96B-BB64-337B-32AC9A87B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61B595B-B82F-8CA6-7873-521A1779957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A2E622C-9A52-97C9-4211-D21C043B0C8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3F51705-99C7-1CE5-EC15-B84B83545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964473-8676-15B4-FAF7-E7B792B7BD6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D571D8-B165-1217-3F28-89E07AD19B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36F1760-5940-C739-CB9F-B5548AB5E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D70123-4C6E-0835-7C12-430456A1BB28}"/>
                </a:ext>
              </a:extLst>
            </p:cNvPr>
            <p:cNvSpPr/>
            <p:nvPr/>
          </p:nvSpPr>
          <p:spPr>
            <a:xfrm>
              <a:off x="8961563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쪽지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3FB899-5385-5AD2-AECD-E40BDD86D549}"/>
              </a:ext>
            </a:extLst>
          </p:cNvPr>
          <p:cNvSpPr/>
          <p:nvPr/>
        </p:nvSpPr>
        <p:spPr>
          <a:xfrm>
            <a:off x="713526" y="1672018"/>
            <a:ext cx="9266400" cy="5212800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202450E-13DE-E184-48C6-D6A1CF4F2F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16" y="2042187"/>
            <a:ext cx="3857154" cy="4500000"/>
          </a:xfrm>
          <a:prstGeom prst="rect">
            <a:avLst/>
          </a:prstGeom>
        </p:spPr>
      </p:pic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DB5D1D77-7C64-BBC7-D4A7-17F2F7EE177A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받은 쪽지</a:t>
            </a:r>
          </a:p>
        </p:txBody>
      </p:sp>
    </p:spTree>
    <p:extLst>
      <p:ext uri="{BB962C8B-B14F-4D97-AF65-F5344CB8AC3E}">
        <p14:creationId xmlns:p14="http://schemas.microsoft.com/office/powerpoint/2010/main" val="258933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5AA9086-75C6-3C89-4C8E-8DA8841BE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3028D7E-5C86-4720-D75B-D82DC375EF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7B4B1-AC83-458C-CAD3-6E49692C430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C11F42-AD51-DEB7-0428-8D9EDD97C79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BB93EF-4EC8-4DC3-076B-83C5042D9C94}"/>
              </a:ext>
            </a:extLst>
          </p:cNvPr>
          <p:cNvGrpSpPr/>
          <p:nvPr/>
        </p:nvGrpSpPr>
        <p:grpSpPr>
          <a:xfrm>
            <a:off x="5209368" y="594154"/>
            <a:ext cx="4768919" cy="900061"/>
            <a:chOff x="4860159" y="517307"/>
            <a:chExt cx="4768919" cy="900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3959F3-D89B-8557-D5C4-7E4FCBCCB3D2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9F5823-5C84-5872-E139-B3458F20DCB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28074FED-7368-2701-3960-2E48DF17874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209E2DE-369A-7D38-7F18-BE78048F4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B8E5789-9D9E-EF87-10F3-BA99221C25E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9718FD-F92B-650C-F72A-B47A902285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52EE4A6-CD07-FB8F-1B7F-CB9D48C2A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259388D-D499-3099-46A0-2B19C19A2A4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133D360-123A-4D24-5683-106F4E739FEB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C8371E8A-E2F2-416A-1410-32569AAD7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90F556A-D56A-EF2D-3E33-1A6C4B946A8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3741829-6AA4-A963-951C-DF90D3519D4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8EB04F0-07ED-DEEB-31EF-A09C0B844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EE780B7-282E-BE8E-E293-4442DEC3DB1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D73765-63CD-99FB-046D-EF9B3807767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34F56DD-43B1-75E2-88E6-0DB034C4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5C51018-3EFB-CFDF-5A4F-4D35AD9DEEC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4F0E22E-F46B-7CCE-A06E-4BE8C4391F5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69B1BA7-E96B-BB64-337B-32AC9A87B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61B595B-B82F-8CA6-7873-521A1779957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A2E622C-9A52-97C9-4211-D21C043B0C8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3F51705-99C7-1CE5-EC15-B84B83545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964473-8676-15B4-FAF7-E7B792B7BD6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D571D8-B165-1217-3F28-89E07AD19B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36F1760-5940-C739-CB9F-B5548AB5E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D70123-4C6E-0835-7C12-430456A1BB28}"/>
                </a:ext>
              </a:extLst>
            </p:cNvPr>
            <p:cNvSpPr/>
            <p:nvPr/>
          </p:nvSpPr>
          <p:spPr>
            <a:xfrm>
              <a:off x="8961563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쪽지</a:t>
              </a: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CBAAA28A-473A-8F00-73DC-A04BDE5F3D31}"/>
              </a:ext>
            </a:extLst>
          </p:cNvPr>
          <p:cNvSpPr/>
          <p:nvPr/>
        </p:nvSpPr>
        <p:spPr>
          <a:xfrm>
            <a:off x="712706" y="1673874"/>
            <a:ext cx="9266400" cy="5212800"/>
          </a:xfrm>
          <a:custGeom>
            <a:avLst/>
            <a:gdLst>
              <a:gd name="connsiteX0" fmla="*/ 586098 w 9266400"/>
              <a:gd name="connsiteY0" fmla="*/ 541748 h 5212800"/>
              <a:gd name="connsiteX1" fmla="*/ 549564 w 9266400"/>
              <a:gd name="connsiteY1" fmla="*/ 578282 h 5212800"/>
              <a:gd name="connsiteX2" fmla="*/ 549564 w 9266400"/>
              <a:gd name="connsiteY2" fmla="*/ 3964835 h 5212800"/>
              <a:gd name="connsiteX3" fmla="*/ 586098 w 9266400"/>
              <a:gd name="connsiteY3" fmla="*/ 4001369 h 5212800"/>
              <a:gd name="connsiteX4" fmla="*/ 9061706 w 9266400"/>
              <a:gd name="connsiteY4" fmla="*/ 4001369 h 5212800"/>
              <a:gd name="connsiteX5" fmla="*/ 9098240 w 9266400"/>
              <a:gd name="connsiteY5" fmla="*/ 3964835 h 5212800"/>
              <a:gd name="connsiteX6" fmla="*/ 9098240 w 9266400"/>
              <a:gd name="connsiteY6" fmla="*/ 578282 h 5212800"/>
              <a:gd name="connsiteX7" fmla="*/ 9061706 w 9266400"/>
              <a:gd name="connsiteY7" fmla="*/ 541748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86098" y="541748"/>
                </a:moveTo>
                <a:cubicBezTo>
                  <a:pt x="565921" y="541748"/>
                  <a:pt x="549564" y="558105"/>
                  <a:pt x="549564" y="578282"/>
                </a:cubicBezTo>
                <a:lnTo>
                  <a:pt x="549564" y="3964835"/>
                </a:lnTo>
                <a:cubicBezTo>
                  <a:pt x="549564" y="3985012"/>
                  <a:pt x="565921" y="4001369"/>
                  <a:pt x="586098" y="4001369"/>
                </a:cubicBezTo>
                <a:lnTo>
                  <a:pt x="9061706" y="4001369"/>
                </a:lnTo>
                <a:cubicBezTo>
                  <a:pt x="9081883" y="4001369"/>
                  <a:pt x="9098240" y="3985012"/>
                  <a:pt x="9098240" y="3964835"/>
                </a:cubicBezTo>
                <a:lnTo>
                  <a:pt x="9098240" y="578282"/>
                </a:lnTo>
                <a:cubicBezTo>
                  <a:pt x="9098240" y="558105"/>
                  <a:pt x="9081883" y="541748"/>
                  <a:pt x="9061706" y="541748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6C25C8C9-8DC1-877C-351F-A704591F9E84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받은 쪽지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059EC9-A1AE-5209-A633-722F72BE4765}"/>
              </a:ext>
            </a:extLst>
          </p:cNvPr>
          <p:cNvGrpSpPr/>
          <p:nvPr/>
        </p:nvGrpSpPr>
        <p:grpSpPr>
          <a:xfrm>
            <a:off x="3634069" y="2633870"/>
            <a:ext cx="1816901" cy="570512"/>
            <a:chOff x="9142913" y="2621154"/>
            <a:chExt cx="1816901" cy="48274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9C83262-9AC2-1D1C-CFEB-0E1D9945E1D0}"/>
                </a:ext>
              </a:extLst>
            </p:cNvPr>
            <p:cNvSpPr/>
            <p:nvPr/>
          </p:nvSpPr>
          <p:spPr>
            <a:xfrm>
              <a:off x="9142913" y="2621154"/>
              <a:ext cx="1816901" cy="35938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받는 사람 추가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1AAC38FB-02CA-29D0-B20B-A327331D52B3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27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28D7E-5C86-4720-D75B-D82DC375EF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7B4B1-AC83-458C-CAD3-6E49692C430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C11F42-AD51-DEB7-0428-8D9EDD97C79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BB93EF-4EC8-4DC3-076B-83C5042D9C94}"/>
              </a:ext>
            </a:extLst>
          </p:cNvPr>
          <p:cNvGrpSpPr/>
          <p:nvPr/>
        </p:nvGrpSpPr>
        <p:grpSpPr>
          <a:xfrm>
            <a:off x="5209368" y="594154"/>
            <a:ext cx="4768919" cy="900061"/>
            <a:chOff x="4860159" y="517307"/>
            <a:chExt cx="4768919" cy="900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3959F3-D89B-8557-D5C4-7E4FCBCCB3D2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9F5823-5C84-5872-E139-B3458F20DCB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28074FED-7368-2701-3960-2E48DF17874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209E2DE-369A-7D38-7F18-BE78048F4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B8E5789-9D9E-EF87-10F3-BA99221C25E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9718FD-F92B-650C-F72A-B47A902285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52EE4A6-CD07-FB8F-1B7F-CB9D48C2A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259388D-D499-3099-46A0-2B19C19A2A4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133D360-123A-4D24-5683-106F4E739FEB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C8371E8A-E2F2-416A-1410-32569AAD7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90F556A-D56A-EF2D-3E33-1A6C4B946A8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3741829-6AA4-A963-951C-DF90D3519D4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8EB04F0-07ED-DEEB-31EF-A09C0B844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EE780B7-282E-BE8E-E293-4442DEC3DB1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D73765-63CD-99FB-046D-EF9B3807767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34F56DD-43B1-75E2-88E6-0DB034C4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5C51018-3EFB-CFDF-5A4F-4D35AD9DEEC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4F0E22E-F46B-7CCE-A06E-4BE8C4391F5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69B1BA7-E96B-BB64-337B-32AC9A87B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61B595B-B82F-8CA6-7873-521A1779957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A2E622C-9A52-97C9-4211-D21C043B0C8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3F51705-99C7-1CE5-EC15-B84B83545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964473-8676-15B4-FAF7-E7B792B7BD6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D571D8-B165-1217-3F28-89E07AD19B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36F1760-5940-C739-CB9F-B5548AB5E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D70123-4C6E-0835-7C12-430456A1BB28}"/>
                </a:ext>
              </a:extLst>
            </p:cNvPr>
            <p:cNvSpPr/>
            <p:nvPr/>
          </p:nvSpPr>
          <p:spPr>
            <a:xfrm>
              <a:off x="8961563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쪽지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A8B44D-AB6D-8B40-37A7-28952288769C}"/>
              </a:ext>
            </a:extLst>
          </p:cNvPr>
          <p:cNvSpPr/>
          <p:nvPr/>
        </p:nvSpPr>
        <p:spPr>
          <a:xfrm>
            <a:off x="714318" y="1672018"/>
            <a:ext cx="9266400" cy="5212800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59C112-B91E-33D8-9B12-5AD0B7BAC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4482" y="2226421"/>
            <a:ext cx="5862849" cy="4103994"/>
          </a:xfrm>
          <a:prstGeom prst="rect">
            <a:avLst/>
          </a:pr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3504E63A-4083-3BC9-2423-B68CA48993E6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받은 쪽지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683485-C3A3-5E18-8AD2-DEC6911B4B5E}"/>
              </a:ext>
            </a:extLst>
          </p:cNvPr>
          <p:cNvGrpSpPr/>
          <p:nvPr/>
        </p:nvGrpSpPr>
        <p:grpSpPr>
          <a:xfrm>
            <a:off x="4437456" y="1940235"/>
            <a:ext cx="1816901" cy="570512"/>
            <a:chOff x="9142913" y="2621154"/>
            <a:chExt cx="1816901" cy="48274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6D1AA-4260-87C1-15A9-D7D5A7A42BFF}"/>
                </a:ext>
              </a:extLst>
            </p:cNvPr>
            <p:cNvSpPr/>
            <p:nvPr/>
          </p:nvSpPr>
          <p:spPr>
            <a:xfrm>
              <a:off x="9142913" y="2621154"/>
              <a:ext cx="1816901" cy="35938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전체 목록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5925438C-FE5B-4DC9-C749-90BED7FDED87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202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28D7E-5C86-4720-D75B-D82DC375EF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7B4B1-AC83-458C-CAD3-6E49692C430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C11F42-AD51-DEB7-0428-8D9EDD97C79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BB93EF-4EC8-4DC3-076B-83C5042D9C94}"/>
              </a:ext>
            </a:extLst>
          </p:cNvPr>
          <p:cNvGrpSpPr/>
          <p:nvPr/>
        </p:nvGrpSpPr>
        <p:grpSpPr>
          <a:xfrm>
            <a:off x="5209368" y="594154"/>
            <a:ext cx="4768919" cy="900061"/>
            <a:chOff x="4860159" y="517307"/>
            <a:chExt cx="4768919" cy="900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3959F3-D89B-8557-D5C4-7E4FCBCCB3D2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9F5823-5C84-5872-E139-B3458F20DCB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28074FED-7368-2701-3960-2E48DF17874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209E2DE-369A-7D38-7F18-BE78048F4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B8E5789-9D9E-EF87-10F3-BA99221C25E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9718FD-F92B-650C-F72A-B47A902285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52EE4A6-CD07-FB8F-1B7F-CB9D48C2A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259388D-D499-3099-46A0-2B19C19A2A4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133D360-123A-4D24-5683-106F4E739FEB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C8371E8A-E2F2-416A-1410-32569AAD7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90F556A-D56A-EF2D-3E33-1A6C4B946A8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3741829-6AA4-A963-951C-DF90D3519D4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8EB04F0-07ED-DEEB-31EF-A09C0B844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EE780B7-282E-BE8E-E293-4442DEC3DB1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D73765-63CD-99FB-046D-EF9B3807767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34F56DD-43B1-75E2-88E6-0DB034C4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5C51018-3EFB-CFDF-5A4F-4D35AD9DEEC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4F0E22E-F46B-7CCE-A06E-4BE8C4391F5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69B1BA7-E96B-BB64-337B-32AC9A87B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61B595B-B82F-8CA6-7873-521A1779957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A2E622C-9A52-97C9-4211-D21C043B0C8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3F51705-99C7-1CE5-EC15-B84B83545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964473-8676-15B4-FAF7-E7B792B7BD6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D571D8-B165-1217-3F28-89E07AD19B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36F1760-5940-C739-CB9F-B5548AB5E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D70123-4C6E-0835-7C12-430456A1BB28}"/>
                </a:ext>
              </a:extLst>
            </p:cNvPr>
            <p:cNvSpPr/>
            <p:nvPr/>
          </p:nvSpPr>
          <p:spPr>
            <a:xfrm>
              <a:off x="8961563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쪽지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A8B44D-AB6D-8B40-37A7-28952288769C}"/>
              </a:ext>
            </a:extLst>
          </p:cNvPr>
          <p:cNvSpPr/>
          <p:nvPr/>
        </p:nvSpPr>
        <p:spPr>
          <a:xfrm>
            <a:off x="714318" y="1672018"/>
            <a:ext cx="9266400" cy="5212800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A9E973-3877-31A9-2865-1934D8459E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4482" y="2226421"/>
            <a:ext cx="5862849" cy="41039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3AADAF-F42F-2E2B-DDCD-15993FE833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4482" y="2226421"/>
            <a:ext cx="5862849" cy="4103994"/>
          </a:xfrm>
          <a:prstGeom prst="rect">
            <a:avLst/>
          </a:pr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6A8DF213-8A44-1213-AA14-335469FE9CF9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받은 쪽지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4B6F72-19A5-4B1B-1F66-922ABDD61472}"/>
              </a:ext>
            </a:extLst>
          </p:cNvPr>
          <p:cNvGrpSpPr/>
          <p:nvPr/>
        </p:nvGrpSpPr>
        <p:grpSpPr>
          <a:xfrm>
            <a:off x="4437456" y="1940235"/>
            <a:ext cx="1816901" cy="570512"/>
            <a:chOff x="9142913" y="2621154"/>
            <a:chExt cx="1816901" cy="48274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6E1466-FC6E-659F-4C9F-0909A75E47F9}"/>
                </a:ext>
              </a:extLst>
            </p:cNvPr>
            <p:cNvSpPr/>
            <p:nvPr/>
          </p:nvSpPr>
          <p:spPr>
            <a:xfrm>
              <a:off x="9142913" y="2621154"/>
              <a:ext cx="1816901" cy="35938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기획부 목록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87F0E9E1-3404-029B-F939-87BBD706E5AE}"/>
                </a:ext>
              </a:extLst>
            </p:cNvPr>
            <p:cNvSpPr/>
            <p:nvPr/>
          </p:nvSpPr>
          <p:spPr>
            <a:xfrm rot="10800000">
              <a:off x="9947718" y="2972728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59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8" y="1673873"/>
            <a:ext cx="9264755" cy="521142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79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28D7E-5C86-4720-D75B-D82DC375EF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7B4B1-AC83-458C-CAD3-6E49692C430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C11F42-AD51-DEB7-0428-8D9EDD97C79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BB93EF-4EC8-4DC3-076B-83C5042D9C94}"/>
              </a:ext>
            </a:extLst>
          </p:cNvPr>
          <p:cNvGrpSpPr/>
          <p:nvPr/>
        </p:nvGrpSpPr>
        <p:grpSpPr>
          <a:xfrm>
            <a:off x="5209368" y="594154"/>
            <a:ext cx="4768919" cy="900061"/>
            <a:chOff x="4860159" y="517307"/>
            <a:chExt cx="4768919" cy="900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3959F3-D89B-8557-D5C4-7E4FCBCCB3D2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9F5823-5C84-5872-E139-B3458F20DCB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28074FED-7368-2701-3960-2E48DF17874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209E2DE-369A-7D38-7F18-BE78048F4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B8E5789-9D9E-EF87-10F3-BA99221C25E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9718FD-F92B-650C-F72A-B47A902285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52EE4A6-CD07-FB8F-1B7F-CB9D48C2A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259388D-D499-3099-46A0-2B19C19A2A4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133D360-123A-4D24-5683-106F4E739FEB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C8371E8A-E2F2-416A-1410-32569AAD7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90F556A-D56A-EF2D-3E33-1A6C4B946A8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3741829-6AA4-A963-951C-DF90D3519D4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8EB04F0-07ED-DEEB-31EF-A09C0B844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EE780B7-282E-BE8E-E293-4442DEC3DB1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D73765-63CD-99FB-046D-EF9B3807767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34F56DD-43B1-75E2-88E6-0DB034C4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5C51018-3EFB-CFDF-5A4F-4D35AD9DEEC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4F0E22E-F46B-7CCE-A06E-4BE8C4391F5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69B1BA7-E96B-BB64-337B-32AC9A87B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61B595B-B82F-8CA6-7873-521A1779957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A2E622C-9A52-97C9-4211-D21C043B0C8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3F51705-99C7-1CE5-EC15-B84B83545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964473-8676-15B4-FAF7-E7B792B7BD6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D571D8-B165-1217-3F28-89E07AD19B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36F1760-5940-C739-CB9F-B5548AB5E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D70123-4C6E-0835-7C12-430456A1BB28}"/>
                </a:ext>
              </a:extLst>
            </p:cNvPr>
            <p:cNvSpPr/>
            <p:nvPr/>
          </p:nvSpPr>
          <p:spPr>
            <a:xfrm>
              <a:off x="8961563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쪽지</a:t>
              </a:r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120024-65ED-0DB8-94D6-569B0323E77E}"/>
              </a:ext>
            </a:extLst>
          </p:cNvPr>
          <p:cNvSpPr/>
          <p:nvPr/>
        </p:nvSpPr>
        <p:spPr>
          <a:xfrm>
            <a:off x="712706" y="1673874"/>
            <a:ext cx="9266400" cy="5212800"/>
          </a:xfrm>
          <a:custGeom>
            <a:avLst/>
            <a:gdLst>
              <a:gd name="connsiteX0" fmla="*/ 587124 w 9266400"/>
              <a:gd name="connsiteY0" fmla="*/ 515606 h 5212800"/>
              <a:gd name="connsiteX1" fmla="*/ 539624 w 9266400"/>
              <a:gd name="connsiteY1" fmla="*/ 563106 h 5212800"/>
              <a:gd name="connsiteX2" fmla="*/ 539624 w 9266400"/>
              <a:gd name="connsiteY2" fmla="*/ 4966195 h 5212800"/>
              <a:gd name="connsiteX3" fmla="*/ 587124 w 9266400"/>
              <a:gd name="connsiteY3" fmla="*/ 5013695 h 5212800"/>
              <a:gd name="connsiteX4" fmla="*/ 9059717 w 9266400"/>
              <a:gd name="connsiteY4" fmla="*/ 5013695 h 5212800"/>
              <a:gd name="connsiteX5" fmla="*/ 9107217 w 9266400"/>
              <a:gd name="connsiteY5" fmla="*/ 4966195 h 5212800"/>
              <a:gd name="connsiteX6" fmla="*/ 9107217 w 9266400"/>
              <a:gd name="connsiteY6" fmla="*/ 563106 h 5212800"/>
              <a:gd name="connsiteX7" fmla="*/ 9059717 w 9266400"/>
              <a:gd name="connsiteY7" fmla="*/ 515606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87124" y="515606"/>
                </a:moveTo>
                <a:cubicBezTo>
                  <a:pt x="560890" y="515606"/>
                  <a:pt x="539624" y="536872"/>
                  <a:pt x="539624" y="563106"/>
                </a:cubicBezTo>
                <a:lnTo>
                  <a:pt x="539624" y="4966195"/>
                </a:lnTo>
                <a:cubicBezTo>
                  <a:pt x="539624" y="4992429"/>
                  <a:pt x="560890" y="5013695"/>
                  <a:pt x="587124" y="5013695"/>
                </a:cubicBezTo>
                <a:lnTo>
                  <a:pt x="9059717" y="5013695"/>
                </a:lnTo>
                <a:cubicBezTo>
                  <a:pt x="9085951" y="5013695"/>
                  <a:pt x="9107217" y="4992429"/>
                  <a:pt x="9107217" y="4966195"/>
                </a:cubicBezTo>
                <a:lnTo>
                  <a:pt x="9107217" y="563106"/>
                </a:lnTo>
                <a:cubicBezTo>
                  <a:pt x="9107217" y="536872"/>
                  <a:pt x="9085951" y="515606"/>
                  <a:pt x="9059717" y="515606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FDD8594F-76EA-8A01-3BCA-780FBE74661A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받은 쪽지</a:t>
            </a:r>
          </a:p>
        </p:txBody>
      </p:sp>
    </p:spTree>
    <p:extLst>
      <p:ext uri="{BB962C8B-B14F-4D97-AF65-F5344CB8AC3E}">
        <p14:creationId xmlns:p14="http://schemas.microsoft.com/office/powerpoint/2010/main" val="1275841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80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3028D7E-5C86-4720-D75B-D82DC375EF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7B4B1-AC83-458C-CAD3-6E49692C430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C11F42-AD51-DEB7-0428-8D9EDD97C79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BB93EF-4EC8-4DC3-076B-83C5042D9C94}"/>
              </a:ext>
            </a:extLst>
          </p:cNvPr>
          <p:cNvGrpSpPr/>
          <p:nvPr/>
        </p:nvGrpSpPr>
        <p:grpSpPr>
          <a:xfrm>
            <a:off x="5209368" y="594154"/>
            <a:ext cx="4768919" cy="900061"/>
            <a:chOff x="4860159" y="517307"/>
            <a:chExt cx="4768919" cy="900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3959F3-D89B-8557-D5C4-7E4FCBCCB3D2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9F5823-5C84-5872-E139-B3458F20DCB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28074FED-7368-2701-3960-2E48DF17874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209E2DE-369A-7D38-7F18-BE78048F4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B8E5789-9D9E-EF87-10F3-BA99221C25E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9718FD-F92B-650C-F72A-B47A902285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52EE4A6-CD07-FB8F-1B7F-CB9D48C2A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259388D-D499-3099-46A0-2B19C19A2A4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133D360-123A-4D24-5683-106F4E739FEB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C8371E8A-E2F2-416A-1410-32569AAD7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90F556A-D56A-EF2D-3E33-1A6C4B946A8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3741829-6AA4-A963-951C-DF90D3519D4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8EB04F0-07ED-DEEB-31EF-A09C0B844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EE780B7-282E-BE8E-E293-4442DEC3DB1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D73765-63CD-99FB-046D-EF9B3807767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34F56DD-43B1-75E2-88E6-0DB034C4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5C51018-3EFB-CFDF-5A4F-4D35AD9DEEC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4F0E22E-F46B-7CCE-A06E-4BE8C4391F5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69B1BA7-E96B-BB64-337B-32AC9A87B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61B595B-B82F-8CA6-7873-521A1779957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A2E622C-9A52-97C9-4211-D21C043B0C8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3F51705-99C7-1CE5-EC15-B84B83545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964473-8676-15B4-FAF7-E7B792B7BD6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D571D8-B165-1217-3F28-89E07AD19B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36F1760-5940-C739-CB9F-B5548AB5E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D70123-4C6E-0835-7C12-430456A1BB28}"/>
                </a:ext>
              </a:extLst>
            </p:cNvPr>
            <p:cNvSpPr/>
            <p:nvPr/>
          </p:nvSpPr>
          <p:spPr>
            <a:xfrm>
              <a:off x="8961563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쪽지</a:t>
              </a:r>
            </a:p>
          </p:txBody>
        </p:sp>
      </p:grp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E591D25-BCA0-9C98-E379-D434AEBA4E01}"/>
              </a:ext>
            </a:extLst>
          </p:cNvPr>
          <p:cNvSpPr/>
          <p:nvPr/>
        </p:nvSpPr>
        <p:spPr>
          <a:xfrm>
            <a:off x="712706" y="1673874"/>
            <a:ext cx="9266400" cy="5212800"/>
          </a:xfrm>
          <a:custGeom>
            <a:avLst/>
            <a:gdLst>
              <a:gd name="connsiteX0" fmla="*/ 577186 w 9266400"/>
              <a:gd name="connsiteY0" fmla="*/ 551687 h 5212800"/>
              <a:gd name="connsiteX1" fmla="*/ 529686 w 9266400"/>
              <a:gd name="connsiteY1" fmla="*/ 599187 h 5212800"/>
              <a:gd name="connsiteX2" fmla="*/ 529686 w 9266400"/>
              <a:gd name="connsiteY2" fmla="*/ 5002276 h 5212800"/>
              <a:gd name="connsiteX3" fmla="*/ 577186 w 9266400"/>
              <a:gd name="connsiteY3" fmla="*/ 5049776 h 5212800"/>
              <a:gd name="connsiteX4" fmla="*/ 9001045 w 9266400"/>
              <a:gd name="connsiteY4" fmla="*/ 5049776 h 5212800"/>
              <a:gd name="connsiteX5" fmla="*/ 9048545 w 9266400"/>
              <a:gd name="connsiteY5" fmla="*/ 5002276 h 5212800"/>
              <a:gd name="connsiteX6" fmla="*/ 9048545 w 9266400"/>
              <a:gd name="connsiteY6" fmla="*/ 599187 h 5212800"/>
              <a:gd name="connsiteX7" fmla="*/ 9001045 w 9266400"/>
              <a:gd name="connsiteY7" fmla="*/ 551687 h 5212800"/>
              <a:gd name="connsiteX8" fmla="*/ 0 w 9266400"/>
              <a:gd name="connsiteY8" fmla="*/ 0 h 5212800"/>
              <a:gd name="connsiteX9" fmla="*/ 9266400 w 9266400"/>
              <a:gd name="connsiteY9" fmla="*/ 0 h 5212800"/>
              <a:gd name="connsiteX10" fmla="*/ 9266400 w 9266400"/>
              <a:gd name="connsiteY10" fmla="*/ 5212800 h 5212800"/>
              <a:gd name="connsiteX11" fmla="*/ 0 w 9266400"/>
              <a:gd name="connsiteY11" fmla="*/ 5212800 h 52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6400" h="5212800">
                <a:moveTo>
                  <a:pt x="577186" y="551687"/>
                </a:moveTo>
                <a:cubicBezTo>
                  <a:pt x="550952" y="551687"/>
                  <a:pt x="529686" y="572953"/>
                  <a:pt x="529686" y="599187"/>
                </a:cubicBezTo>
                <a:lnTo>
                  <a:pt x="529686" y="5002276"/>
                </a:lnTo>
                <a:cubicBezTo>
                  <a:pt x="529686" y="5028510"/>
                  <a:pt x="550952" y="5049776"/>
                  <a:pt x="577186" y="5049776"/>
                </a:cubicBezTo>
                <a:lnTo>
                  <a:pt x="9001045" y="5049776"/>
                </a:lnTo>
                <a:cubicBezTo>
                  <a:pt x="9027279" y="5049776"/>
                  <a:pt x="9048545" y="5028510"/>
                  <a:pt x="9048545" y="5002276"/>
                </a:cubicBezTo>
                <a:lnTo>
                  <a:pt x="9048545" y="599187"/>
                </a:lnTo>
                <a:cubicBezTo>
                  <a:pt x="9048545" y="572953"/>
                  <a:pt x="9027279" y="551687"/>
                  <a:pt x="9001045" y="551687"/>
                </a:cubicBezTo>
                <a:close/>
                <a:moveTo>
                  <a:pt x="0" y="0"/>
                </a:moveTo>
                <a:lnTo>
                  <a:pt x="9266400" y="0"/>
                </a:lnTo>
                <a:lnTo>
                  <a:pt x="9266400" y="5212800"/>
                </a:lnTo>
                <a:lnTo>
                  <a:pt x="0" y="5212800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1054EE-E8D8-4350-3294-3052949265E4}"/>
              </a:ext>
            </a:extLst>
          </p:cNvPr>
          <p:cNvGrpSpPr/>
          <p:nvPr/>
        </p:nvGrpSpPr>
        <p:grpSpPr>
          <a:xfrm>
            <a:off x="4319079" y="1713772"/>
            <a:ext cx="2053654" cy="561151"/>
            <a:chOff x="8906160" y="2644519"/>
            <a:chExt cx="2053654" cy="47482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9EF61D-A648-2A3D-7073-127BBA2315D5}"/>
                </a:ext>
              </a:extLst>
            </p:cNvPr>
            <p:cNvSpPr/>
            <p:nvPr/>
          </p:nvSpPr>
          <p:spPr>
            <a:xfrm>
              <a:off x="8906160" y="2644519"/>
              <a:ext cx="2053654" cy="35845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보낸 쪽지 목록</a:t>
              </a: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F8191632-DDDB-F0E8-297B-E7F81F8DCB86}"/>
                </a:ext>
              </a:extLst>
            </p:cNvPr>
            <p:cNvSpPr/>
            <p:nvPr/>
          </p:nvSpPr>
          <p:spPr>
            <a:xfrm flipV="1">
              <a:off x="9815305" y="2988173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5440B9-2D87-0946-06F6-55D19D15B757}"/>
              </a:ext>
            </a:extLst>
          </p:cNvPr>
          <p:cNvGrpSpPr/>
          <p:nvPr/>
        </p:nvGrpSpPr>
        <p:grpSpPr>
          <a:xfrm>
            <a:off x="7118287" y="5605225"/>
            <a:ext cx="2053654" cy="561151"/>
            <a:chOff x="8906160" y="2528152"/>
            <a:chExt cx="2053654" cy="47482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1F2283-34EE-3E15-5C99-EE4A7F36F43C}"/>
                </a:ext>
              </a:extLst>
            </p:cNvPr>
            <p:cNvSpPr/>
            <p:nvPr/>
          </p:nvSpPr>
          <p:spPr>
            <a:xfrm>
              <a:off x="8906160" y="2644519"/>
              <a:ext cx="2053654" cy="35845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수신 상태</a:t>
              </a: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A35B9A3D-4F70-0C8F-2329-FF3DE3D33801}"/>
                </a:ext>
              </a:extLst>
            </p:cNvPr>
            <p:cNvSpPr/>
            <p:nvPr/>
          </p:nvSpPr>
          <p:spPr>
            <a:xfrm>
              <a:off x="9829342" y="2528152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6D3158C8-86C0-698B-B0A8-F7BF5A3E0B64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받은 쪽지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2816DB9-9F64-C32C-5B54-743F96AAE430}"/>
              </a:ext>
            </a:extLst>
          </p:cNvPr>
          <p:cNvGrpSpPr/>
          <p:nvPr/>
        </p:nvGrpSpPr>
        <p:grpSpPr>
          <a:xfrm>
            <a:off x="2981436" y="4537117"/>
            <a:ext cx="2053654" cy="561151"/>
            <a:chOff x="8906160" y="2528152"/>
            <a:chExt cx="2053654" cy="47482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E4E4947-0BE8-1834-E249-58E25BF066D2}"/>
                </a:ext>
              </a:extLst>
            </p:cNvPr>
            <p:cNvSpPr/>
            <p:nvPr/>
          </p:nvSpPr>
          <p:spPr>
            <a:xfrm>
              <a:off x="8906160" y="2644519"/>
              <a:ext cx="2053654" cy="35845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보낸 쪽지 확인</a:t>
              </a: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AD8B9510-851E-36D1-68FD-9D589D8FBD28}"/>
                </a:ext>
              </a:extLst>
            </p:cNvPr>
            <p:cNvSpPr/>
            <p:nvPr/>
          </p:nvSpPr>
          <p:spPr>
            <a:xfrm>
              <a:off x="9829342" y="2528152"/>
              <a:ext cx="207289" cy="131172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553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B15A996A-9FA7-3FE4-1B78-BB7D585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45A66D-F0D6-440D-E735-EBDC2123DA4E}"/>
              </a:ext>
            </a:extLst>
          </p:cNvPr>
          <p:cNvGrpSpPr/>
          <p:nvPr/>
        </p:nvGrpSpPr>
        <p:grpSpPr>
          <a:xfrm>
            <a:off x="2843520" y="778023"/>
            <a:ext cx="5004772" cy="3215128"/>
            <a:chOff x="2843520" y="835173"/>
            <a:chExt cx="5004772" cy="32151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7E78E9-3968-289E-8CC1-33141F3D5775}"/>
                </a:ext>
              </a:extLst>
            </p:cNvPr>
            <p:cNvSpPr txBox="1"/>
            <p:nvPr/>
          </p:nvSpPr>
          <p:spPr>
            <a:xfrm>
              <a:off x="2843520" y="1926643"/>
              <a:ext cx="5004772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02</a:t>
              </a:r>
              <a:r>
                <a:rPr lang="ko-KR" altLang="en-US" sz="7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　</a:t>
              </a:r>
              <a:endParaRPr lang="ko-KR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66EE5C0-E597-64DD-1D1D-256C4A511B97}"/>
                </a:ext>
              </a:extLst>
            </p:cNvPr>
            <p:cNvGrpSpPr/>
            <p:nvPr/>
          </p:nvGrpSpPr>
          <p:grpSpPr>
            <a:xfrm>
              <a:off x="4100099" y="835173"/>
              <a:ext cx="2491614" cy="944563"/>
              <a:chOff x="351906" y="2498248"/>
              <a:chExt cx="2491614" cy="944563"/>
            </a:xfrm>
          </p:grpSpPr>
          <p:sp>
            <p:nvSpPr>
              <p:cNvPr id="2" name="자유형: 도형 1">
                <a:extLst>
                  <a:ext uri="{FF2B5EF4-FFF2-40B4-BE49-F238E27FC236}">
                    <a16:creationId xmlns:a16="http://schemas.microsoft.com/office/drawing/2014/main" id="{81DEA364-CA0C-E48E-B3C1-77AB14A6C7DF}"/>
                  </a:ext>
                </a:extLst>
              </p:cNvPr>
              <p:cNvSpPr/>
              <p:nvPr/>
            </p:nvSpPr>
            <p:spPr>
              <a:xfrm>
                <a:off x="408688" y="2498248"/>
                <a:ext cx="2378051" cy="944563"/>
              </a:xfrm>
              <a:custGeom>
                <a:avLst/>
                <a:gdLst>
                  <a:gd name="connsiteX0" fmla="*/ 2097827 w 2378051"/>
                  <a:gd name="connsiteY0" fmla="*/ 0 h 944563"/>
                  <a:gd name="connsiteX1" fmla="*/ 2378051 w 2378051"/>
                  <a:gd name="connsiteY1" fmla="*/ 0 h 944563"/>
                  <a:gd name="connsiteX2" fmla="*/ 2378051 w 2378051"/>
                  <a:gd name="connsiteY2" fmla="*/ 944563 h 944563"/>
                  <a:gd name="connsiteX3" fmla="*/ 2097827 w 2378051"/>
                  <a:gd name="connsiteY3" fmla="*/ 944563 h 944563"/>
                  <a:gd name="connsiteX4" fmla="*/ 2097827 w 2378051"/>
                  <a:gd name="connsiteY4" fmla="*/ 895217 h 944563"/>
                  <a:gd name="connsiteX5" fmla="*/ 2321792 w 2378051"/>
                  <a:gd name="connsiteY5" fmla="*/ 895217 h 944563"/>
                  <a:gd name="connsiteX6" fmla="*/ 2321792 w 2378051"/>
                  <a:gd name="connsiteY6" fmla="*/ 48983 h 944563"/>
                  <a:gd name="connsiteX7" fmla="*/ 2097827 w 2378051"/>
                  <a:gd name="connsiteY7" fmla="*/ 48983 h 944563"/>
                  <a:gd name="connsiteX8" fmla="*/ 0 w 2378051"/>
                  <a:gd name="connsiteY8" fmla="*/ 0 h 944563"/>
                  <a:gd name="connsiteX9" fmla="*/ 280223 w 2378051"/>
                  <a:gd name="connsiteY9" fmla="*/ 0 h 944563"/>
                  <a:gd name="connsiteX10" fmla="*/ 280223 w 2378051"/>
                  <a:gd name="connsiteY10" fmla="*/ 48983 h 944563"/>
                  <a:gd name="connsiteX11" fmla="*/ 47507 w 2378051"/>
                  <a:gd name="connsiteY11" fmla="*/ 48983 h 944563"/>
                  <a:gd name="connsiteX12" fmla="*/ 47507 w 2378051"/>
                  <a:gd name="connsiteY12" fmla="*/ 895217 h 944563"/>
                  <a:gd name="connsiteX13" fmla="*/ 280223 w 2378051"/>
                  <a:gd name="connsiteY13" fmla="*/ 895217 h 944563"/>
                  <a:gd name="connsiteX14" fmla="*/ 280223 w 2378051"/>
                  <a:gd name="connsiteY14" fmla="*/ 944563 h 944563"/>
                  <a:gd name="connsiteX15" fmla="*/ 0 w 2378051"/>
                  <a:gd name="connsiteY15" fmla="*/ 944563 h 94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78051" h="944563">
                    <a:moveTo>
                      <a:pt x="2097827" y="0"/>
                    </a:moveTo>
                    <a:lnTo>
                      <a:pt x="2378051" y="0"/>
                    </a:lnTo>
                    <a:lnTo>
                      <a:pt x="2378051" y="944563"/>
                    </a:lnTo>
                    <a:lnTo>
                      <a:pt x="2097827" y="944563"/>
                    </a:lnTo>
                    <a:lnTo>
                      <a:pt x="2097827" y="895217"/>
                    </a:lnTo>
                    <a:lnTo>
                      <a:pt x="2321792" y="895217"/>
                    </a:lnTo>
                    <a:lnTo>
                      <a:pt x="2321792" y="48983"/>
                    </a:lnTo>
                    <a:lnTo>
                      <a:pt x="2097827" y="48983"/>
                    </a:lnTo>
                    <a:close/>
                    <a:moveTo>
                      <a:pt x="0" y="0"/>
                    </a:moveTo>
                    <a:lnTo>
                      <a:pt x="280223" y="0"/>
                    </a:lnTo>
                    <a:lnTo>
                      <a:pt x="280223" y="48983"/>
                    </a:lnTo>
                    <a:lnTo>
                      <a:pt x="47507" y="48983"/>
                    </a:lnTo>
                    <a:lnTo>
                      <a:pt x="47507" y="895217"/>
                    </a:lnTo>
                    <a:lnTo>
                      <a:pt x="280223" y="895217"/>
                    </a:lnTo>
                    <a:lnTo>
                      <a:pt x="280223" y="944563"/>
                    </a:lnTo>
                    <a:lnTo>
                      <a:pt x="0" y="9445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419E3A-4770-2291-EAB8-E80086EF3816}"/>
                  </a:ext>
                </a:extLst>
              </p:cNvPr>
              <p:cNvSpPr txBox="1"/>
              <p:nvPr/>
            </p:nvSpPr>
            <p:spPr>
              <a:xfrm>
                <a:off x="351906" y="2555030"/>
                <a:ext cx="2491614" cy="830997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기획</a:t>
                </a:r>
                <a:endParaRPr lang="en-US" altLang="ko-KR" sz="48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454E86-97E8-CC7E-553B-5AF7E885AB65}"/>
              </a:ext>
            </a:extLst>
          </p:cNvPr>
          <p:cNvGrpSpPr/>
          <p:nvPr/>
        </p:nvGrpSpPr>
        <p:grpSpPr>
          <a:xfrm>
            <a:off x="4100099" y="3898050"/>
            <a:ext cx="2491614" cy="3174414"/>
            <a:chOff x="6154089" y="2762043"/>
            <a:chExt cx="2491614" cy="317441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01C80F-907A-2144-2EEC-450AB46E1440}"/>
                </a:ext>
              </a:extLst>
            </p:cNvPr>
            <p:cNvSpPr txBox="1"/>
            <p:nvPr/>
          </p:nvSpPr>
          <p:spPr>
            <a:xfrm>
              <a:off x="6154089" y="2762043"/>
              <a:ext cx="2491614" cy="60016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서비스구성도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A3D7678-091D-07EF-8FC1-729BF30330D2}"/>
                </a:ext>
              </a:extLst>
            </p:cNvPr>
            <p:cNvSpPr txBox="1"/>
            <p:nvPr/>
          </p:nvSpPr>
          <p:spPr>
            <a:xfrm>
              <a:off x="6154089" y="3267106"/>
              <a:ext cx="2491614" cy="60016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요구사항 분석서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A70F0F-2F5A-6C24-272D-E4651DA85A2A}"/>
                </a:ext>
              </a:extLst>
            </p:cNvPr>
            <p:cNvSpPr txBox="1"/>
            <p:nvPr/>
          </p:nvSpPr>
          <p:spPr>
            <a:xfrm>
              <a:off x="6154089" y="3772169"/>
              <a:ext cx="2491614" cy="60016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다이어그램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6266394-2547-1992-AA46-519D57BE6915}"/>
                </a:ext>
              </a:extLst>
            </p:cNvPr>
            <p:cNvSpPr txBox="1"/>
            <p:nvPr/>
          </p:nvSpPr>
          <p:spPr>
            <a:xfrm>
              <a:off x="6154089" y="4277232"/>
              <a:ext cx="2491614" cy="60016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프로토타이핑 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9A7D9B-C707-87E7-7C7D-591EE282BAC8}"/>
                </a:ext>
              </a:extLst>
            </p:cNvPr>
            <p:cNvSpPr txBox="1"/>
            <p:nvPr/>
          </p:nvSpPr>
          <p:spPr>
            <a:xfrm>
              <a:off x="6154089" y="4782295"/>
              <a:ext cx="2491614" cy="11541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4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UI·UX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7DDB3C-0145-3F3A-5A51-C010FAD04DEA}"/>
                </a:ext>
              </a:extLst>
            </p:cNvPr>
            <p:cNvSpPr txBox="1"/>
            <p:nvPr/>
          </p:nvSpPr>
          <p:spPr>
            <a:xfrm>
              <a:off x="6154089" y="5287357"/>
              <a:ext cx="2491614" cy="60016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24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2787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F1036-2377-E01B-8B4B-929AE68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81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403B6-A365-E1F2-39F4-83894BEE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7" y="1673873"/>
            <a:ext cx="9264757" cy="52114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3028D7E-5C86-4720-D75B-D82DC375EFAF}"/>
              </a:ext>
            </a:extLst>
          </p:cNvPr>
          <p:cNvGrpSpPr/>
          <p:nvPr/>
        </p:nvGrpSpPr>
        <p:grpSpPr>
          <a:xfrm>
            <a:off x="0" y="257479"/>
            <a:ext cx="3225538" cy="1296370"/>
            <a:chOff x="0" y="257479"/>
            <a:chExt cx="3225538" cy="12963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37B4B1-AC83-458C-CAD3-6E49692C4300}"/>
                </a:ext>
              </a:extLst>
            </p:cNvPr>
            <p:cNvSpPr txBox="1"/>
            <p:nvPr/>
          </p:nvSpPr>
          <p:spPr>
            <a:xfrm>
              <a:off x="0" y="257479"/>
              <a:ext cx="32255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4000" dirty="0">
                  <a:solidFill>
                    <a:srgbClr val="9B84F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03</a:t>
              </a:r>
              <a:r>
                <a:rPr lang="ko-KR" altLang="en-US" sz="4000" dirty="0">
                  <a:solidFill>
                    <a:srgbClr val="CFC4F8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C11F42-AD51-DEB7-0428-8D9EDD97C796}"/>
                </a:ext>
              </a:extLst>
            </p:cNvPr>
            <p:cNvSpPr txBox="1"/>
            <p:nvPr/>
          </p:nvSpPr>
          <p:spPr>
            <a:xfrm>
              <a:off x="0" y="845963"/>
              <a:ext cx="322553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ko-KR" altLang="en-US" sz="4000" dirty="0">
                  <a:solidFill>
                    <a:schemeClr val="accent6">
                      <a:lumMod val="50000"/>
                    </a:schemeClr>
                  </a:solidFill>
                  <a:latin typeface="태백체" pitchFamily="50" charset="-127"/>
                  <a:ea typeface="태백체" pitchFamily="50" charset="-127"/>
                </a:rPr>
                <a:t>구현 기능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BB93EF-4EC8-4DC3-076B-83C5042D9C94}"/>
              </a:ext>
            </a:extLst>
          </p:cNvPr>
          <p:cNvGrpSpPr/>
          <p:nvPr/>
        </p:nvGrpSpPr>
        <p:grpSpPr>
          <a:xfrm>
            <a:off x="5209368" y="594154"/>
            <a:ext cx="4768919" cy="900061"/>
            <a:chOff x="4860159" y="517307"/>
            <a:chExt cx="4768919" cy="9000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3959F3-D89B-8557-D5C4-7E4FCBCCB3D2}"/>
                </a:ext>
              </a:extLst>
            </p:cNvPr>
            <p:cNvGrpSpPr/>
            <p:nvPr/>
          </p:nvGrpSpPr>
          <p:grpSpPr>
            <a:xfrm>
              <a:off x="4860159" y="894406"/>
              <a:ext cx="4693644" cy="522962"/>
              <a:chOff x="4860159" y="894406"/>
              <a:chExt cx="4693644" cy="52296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9F5823-5C84-5872-E139-B3458F20DCB0}"/>
                  </a:ext>
                </a:extLst>
              </p:cNvPr>
              <p:cNvGrpSpPr/>
              <p:nvPr/>
            </p:nvGrpSpPr>
            <p:grpSpPr>
              <a:xfrm>
                <a:off x="7241114" y="894406"/>
                <a:ext cx="522961" cy="522962"/>
                <a:chOff x="2427419" y="1575113"/>
                <a:chExt cx="580719" cy="580719"/>
              </a:xfrm>
              <a:solidFill>
                <a:srgbClr val="C5C5C5"/>
              </a:solidFill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28074FED-7368-2701-3960-2E48DF178748}"/>
                    </a:ext>
                  </a:extLst>
                </p:cNvPr>
                <p:cNvSpPr/>
                <p:nvPr/>
              </p:nvSpPr>
              <p:spPr>
                <a:xfrm>
                  <a:off x="2427419" y="157511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209E2DE-369A-7D38-7F18-BE78048F4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91864" y="171967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B8E5789-9D9E-EF87-10F3-BA99221C25E2}"/>
                  </a:ext>
                </a:extLst>
              </p:cNvPr>
              <p:cNvGrpSpPr/>
              <p:nvPr/>
            </p:nvGrpSpPr>
            <p:grpSpPr>
              <a:xfrm>
                <a:off x="6645875" y="894406"/>
                <a:ext cx="522961" cy="522962"/>
                <a:chOff x="4765187" y="2800009"/>
                <a:chExt cx="580719" cy="580719"/>
              </a:xfrm>
              <a:solidFill>
                <a:srgbClr val="C5C5C5"/>
              </a:solidFill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9718FD-F92B-650C-F72A-B47A902285EC}"/>
                    </a:ext>
                  </a:extLst>
                </p:cNvPr>
                <p:cNvSpPr/>
                <p:nvPr/>
              </p:nvSpPr>
              <p:spPr>
                <a:xfrm>
                  <a:off x="4765187" y="280000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52EE4A6-CD07-FB8F-1B7F-CB9D48C2A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49510" y="295451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259388D-D499-3099-46A0-2B19C19A2A42}"/>
                  </a:ext>
                </a:extLst>
              </p:cNvPr>
              <p:cNvGrpSpPr/>
              <p:nvPr/>
            </p:nvGrpSpPr>
            <p:grpSpPr>
              <a:xfrm>
                <a:off x="4860159" y="894406"/>
                <a:ext cx="522961" cy="522962"/>
                <a:chOff x="2839345" y="2092720"/>
                <a:chExt cx="580719" cy="580719"/>
              </a:xfrm>
              <a:solidFill>
                <a:srgbClr val="C5C5C5"/>
              </a:solidFill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133D360-123A-4D24-5683-106F4E739FEB}"/>
                    </a:ext>
                  </a:extLst>
                </p:cNvPr>
                <p:cNvSpPr/>
                <p:nvPr/>
              </p:nvSpPr>
              <p:spPr>
                <a:xfrm>
                  <a:off x="2839345" y="2092720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C8371E8A-E2F2-416A-1410-32569AAD7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03790" y="2227348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90F556A-D56A-EF2D-3E33-1A6C4B946A85}"/>
                  </a:ext>
                </a:extLst>
              </p:cNvPr>
              <p:cNvGrpSpPr/>
              <p:nvPr/>
            </p:nvGrpSpPr>
            <p:grpSpPr>
              <a:xfrm>
                <a:off x="7836353" y="894406"/>
                <a:ext cx="522961" cy="522962"/>
                <a:chOff x="1324482" y="827633"/>
                <a:chExt cx="580719" cy="580719"/>
              </a:xfrm>
              <a:solidFill>
                <a:srgbClr val="C5C5C5"/>
              </a:solidFill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3741829-6AA4-A963-951C-DF90D3519D4F}"/>
                    </a:ext>
                  </a:extLst>
                </p:cNvPr>
                <p:cNvSpPr/>
                <p:nvPr/>
              </p:nvSpPr>
              <p:spPr>
                <a:xfrm>
                  <a:off x="1324482" y="827633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8EB04F0-07ED-DEEB-31EF-A09C0B844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88927" y="982139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EE780B7-282E-BE8E-E293-4442DEC3DB17}"/>
                  </a:ext>
                </a:extLst>
              </p:cNvPr>
              <p:cNvGrpSpPr/>
              <p:nvPr/>
            </p:nvGrpSpPr>
            <p:grpSpPr>
              <a:xfrm>
                <a:off x="8431593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D73765-63CD-99FB-046D-EF9B3807767E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934F56DD-43B1-75E2-88E6-0DB034C4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5C51018-3EFB-CFDF-5A4F-4D35AD9DEECA}"/>
                  </a:ext>
                </a:extLst>
              </p:cNvPr>
              <p:cNvGrpSpPr/>
              <p:nvPr/>
            </p:nvGrpSpPr>
            <p:grpSpPr>
              <a:xfrm>
                <a:off x="6050637" y="894406"/>
                <a:ext cx="522961" cy="522962"/>
                <a:chOff x="2876897" y="1075194"/>
                <a:chExt cx="580719" cy="580719"/>
              </a:xfrm>
              <a:solidFill>
                <a:srgbClr val="C5C5C5"/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4F0E22E-F46B-7CCE-A06E-4BE8C4391F5B}"/>
                    </a:ext>
                  </a:extLst>
                </p:cNvPr>
                <p:cNvSpPr/>
                <p:nvPr/>
              </p:nvSpPr>
              <p:spPr>
                <a:xfrm>
                  <a:off x="2876897" y="107519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69B1BA7-E96B-BB64-337B-32AC9A87B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31403" y="1229700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61B595B-B82F-8CA6-7873-521A17799577}"/>
                  </a:ext>
                </a:extLst>
              </p:cNvPr>
              <p:cNvGrpSpPr/>
              <p:nvPr/>
            </p:nvGrpSpPr>
            <p:grpSpPr>
              <a:xfrm>
                <a:off x="5455398" y="894406"/>
                <a:ext cx="522961" cy="522962"/>
                <a:chOff x="2961927" y="2693504"/>
                <a:chExt cx="580719" cy="580719"/>
              </a:xfrm>
              <a:solidFill>
                <a:srgbClr val="C5C5C5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A2E622C-9A52-97C9-4211-D21C043B0C86}"/>
                    </a:ext>
                  </a:extLst>
                </p:cNvPr>
                <p:cNvSpPr/>
                <p:nvPr/>
              </p:nvSpPr>
              <p:spPr>
                <a:xfrm>
                  <a:off x="2961927" y="2693504"/>
                  <a:ext cx="580719" cy="580719"/>
                </a:xfrm>
                <a:prstGeom prst="ellipse">
                  <a:avLst/>
                </a:prstGeom>
                <a:solidFill>
                  <a:srgbClr val="C5C5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3F51705-99C7-1CE5-EC15-B84B83545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26372" y="2828132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964473-8676-15B4-FAF7-E7B792B7BD63}"/>
                  </a:ext>
                </a:extLst>
              </p:cNvPr>
              <p:cNvGrpSpPr/>
              <p:nvPr/>
            </p:nvGrpSpPr>
            <p:grpSpPr>
              <a:xfrm>
                <a:off x="9030842" y="894406"/>
                <a:ext cx="522961" cy="522962"/>
                <a:chOff x="2812942" y="1915739"/>
                <a:chExt cx="580719" cy="580719"/>
              </a:xfrm>
              <a:solidFill>
                <a:srgbClr val="C5C5C5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D571D8-B165-1217-3F28-89E07AD19B2C}"/>
                    </a:ext>
                  </a:extLst>
                </p:cNvPr>
                <p:cNvSpPr/>
                <p:nvPr/>
              </p:nvSpPr>
              <p:spPr>
                <a:xfrm>
                  <a:off x="2812942" y="1915739"/>
                  <a:ext cx="580719" cy="580719"/>
                </a:xfrm>
                <a:prstGeom prst="ellipse">
                  <a:avLst/>
                </a:prstGeom>
                <a:solidFill>
                  <a:srgbClr val="5932E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36F1760-5940-C739-CB9F-B5548AB5E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67448" y="2070245"/>
                  <a:ext cx="279832" cy="279831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D70123-4C6E-0835-7C12-430456A1BB28}"/>
                </a:ext>
              </a:extLst>
            </p:cNvPr>
            <p:cNvSpPr/>
            <p:nvPr/>
          </p:nvSpPr>
          <p:spPr>
            <a:xfrm>
              <a:off x="8961563" y="517307"/>
              <a:ext cx="667515" cy="398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0" dirty="0">
                  <a:solidFill>
                    <a:srgbClr val="5932E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쪽지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5E1EFF-F67B-A010-1A44-B350345057ED}"/>
              </a:ext>
            </a:extLst>
          </p:cNvPr>
          <p:cNvSpPr/>
          <p:nvPr/>
        </p:nvSpPr>
        <p:spPr>
          <a:xfrm>
            <a:off x="713526" y="1672018"/>
            <a:ext cx="9266400" cy="5212800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41B5A49-2523-42D5-0565-5289353AED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3022" y="2042187"/>
            <a:ext cx="3857142" cy="45000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FA7FDD-F06A-8B39-3F58-545E513D2942}"/>
              </a:ext>
            </a:extLst>
          </p:cNvPr>
          <p:cNvGrpSpPr/>
          <p:nvPr/>
        </p:nvGrpSpPr>
        <p:grpSpPr>
          <a:xfrm>
            <a:off x="6205791" y="5526157"/>
            <a:ext cx="1525899" cy="424728"/>
            <a:chOff x="8997833" y="2621154"/>
            <a:chExt cx="1525899" cy="359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E76223B-FC57-675B-E2B8-553729499411}"/>
                </a:ext>
              </a:extLst>
            </p:cNvPr>
            <p:cNvSpPr/>
            <p:nvPr/>
          </p:nvSpPr>
          <p:spPr>
            <a:xfrm>
              <a:off x="9142914" y="2621154"/>
              <a:ext cx="1380818" cy="359389"/>
            </a:xfrm>
            <a:prstGeom prst="rect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발신 취소</a:t>
              </a:r>
              <a:endPara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F49007A6-34FE-5DB8-CDD2-4817E216B4F5}"/>
                </a:ext>
              </a:extLst>
            </p:cNvPr>
            <p:cNvSpPr/>
            <p:nvPr/>
          </p:nvSpPr>
          <p:spPr>
            <a:xfrm rot="16200000">
              <a:off x="8987643" y="2718120"/>
              <a:ext cx="175400" cy="155020"/>
            </a:xfrm>
            <a:prstGeom prst="triangle">
              <a:avLst/>
            </a:prstGeom>
            <a:solidFill>
              <a:srgbClr val="5932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E6E6CC95-549F-125C-F525-6E87FC26FC13}"/>
              </a:ext>
            </a:extLst>
          </p:cNvPr>
          <p:cNvSpPr/>
          <p:nvPr/>
        </p:nvSpPr>
        <p:spPr>
          <a:xfrm>
            <a:off x="4320170" y="6684602"/>
            <a:ext cx="2051472" cy="402771"/>
          </a:xfrm>
          <a:prstGeom prst="parallelogram">
            <a:avLst>
              <a:gd name="adj" fmla="val 3243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받은 쪽지</a:t>
            </a:r>
          </a:p>
        </p:txBody>
      </p:sp>
    </p:spTree>
    <p:extLst>
      <p:ext uri="{BB962C8B-B14F-4D97-AF65-F5344CB8AC3E}">
        <p14:creationId xmlns:p14="http://schemas.microsoft.com/office/powerpoint/2010/main" val="248425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2A9A4A5-8CBE-0E13-816A-D7AAB4B248B4}"/>
              </a:ext>
            </a:extLst>
          </p:cNvPr>
          <p:cNvCxnSpPr>
            <a:stCxn id="6" idx="0"/>
            <a:endCxn id="42" idx="0"/>
          </p:cNvCxnSpPr>
          <p:nvPr/>
        </p:nvCxnSpPr>
        <p:spPr>
          <a:xfrm>
            <a:off x="5345906" y="1272965"/>
            <a:ext cx="1" cy="144819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176CAEAD-82F5-0B0F-6D0F-214FE5B0C0A6}"/>
              </a:ext>
            </a:extLst>
          </p:cNvPr>
          <p:cNvSpPr txBox="1"/>
          <p:nvPr/>
        </p:nvSpPr>
        <p:spPr>
          <a:xfrm>
            <a:off x="1" y="845963"/>
            <a:ext cx="106918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서비스</a:t>
            </a:r>
            <a:endParaRPr lang="en-US" altLang="ko-KR" sz="4000" dirty="0">
              <a:solidFill>
                <a:schemeClr val="accent6">
                  <a:lumMod val="50000"/>
                </a:schemeClr>
              </a:solidFill>
              <a:latin typeface="태백체" pitchFamily="50" charset="-127"/>
              <a:ea typeface="태백체" pitchFamily="50" charset="-127"/>
            </a:endParaRPr>
          </a:p>
          <a:p>
            <a:pPr lvl="1">
              <a:defRPr/>
            </a:pPr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  <a:latin typeface="태백체" pitchFamily="50" charset="-127"/>
                <a:ea typeface="태백체" pitchFamily="50" charset="-127"/>
              </a:rPr>
              <a:t>구성도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7C60BDB-44B9-79AE-879E-C6D3C1FD3FB7}"/>
              </a:ext>
            </a:extLst>
          </p:cNvPr>
          <p:cNvCxnSpPr>
            <a:stCxn id="25" idx="0"/>
            <a:endCxn id="38" idx="2"/>
          </p:cNvCxnSpPr>
          <p:nvPr/>
        </p:nvCxnSpPr>
        <p:spPr>
          <a:xfrm>
            <a:off x="9556400" y="2714805"/>
            <a:ext cx="0" cy="282944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3B68632-2D27-326B-A553-C2D1E2439359}"/>
              </a:ext>
            </a:extLst>
          </p:cNvPr>
          <p:cNvCxnSpPr>
            <a:stCxn id="24" idx="0"/>
            <a:endCxn id="19" idx="2"/>
          </p:cNvCxnSpPr>
          <p:nvPr/>
        </p:nvCxnSpPr>
        <p:spPr>
          <a:xfrm>
            <a:off x="8152903" y="2721155"/>
            <a:ext cx="0" cy="441716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40073F95-6A7F-134C-68B3-3C75BA5EAE5B}"/>
              </a:ext>
            </a:extLst>
          </p:cNvPr>
          <p:cNvCxnSpPr>
            <a:stCxn id="23" idx="0"/>
            <a:endCxn id="74" idx="2"/>
          </p:cNvCxnSpPr>
          <p:nvPr/>
        </p:nvCxnSpPr>
        <p:spPr>
          <a:xfrm>
            <a:off x="6749405" y="2721155"/>
            <a:ext cx="0" cy="282309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F9AA890-2AD6-95AF-15CB-B13F350F89CE}"/>
              </a:ext>
            </a:extLst>
          </p:cNvPr>
          <p:cNvCxnSpPr>
            <a:stCxn id="42" idx="0"/>
            <a:endCxn id="72" idx="2"/>
          </p:cNvCxnSpPr>
          <p:nvPr/>
        </p:nvCxnSpPr>
        <p:spPr>
          <a:xfrm>
            <a:off x="5345907" y="2721155"/>
            <a:ext cx="0" cy="282309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9FC0F13-1425-78DB-E89B-B1AC5EAFA738}"/>
              </a:ext>
            </a:extLst>
          </p:cNvPr>
          <p:cNvCxnSpPr>
            <a:stCxn id="22" idx="0"/>
            <a:endCxn id="28" idx="2"/>
          </p:cNvCxnSpPr>
          <p:nvPr/>
        </p:nvCxnSpPr>
        <p:spPr>
          <a:xfrm>
            <a:off x="3942409" y="2721155"/>
            <a:ext cx="0" cy="282309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FA67619-3DDB-58AF-65E0-4BF4B060D0B7}"/>
              </a:ext>
            </a:extLst>
          </p:cNvPr>
          <p:cNvCxnSpPr>
            <a:cxnSpLocks/>
            <a:stCxn id="8" idx="0"/>
            <a:endCxn id="15" idx="2"/>
          </p:cNvCxnSpPr>
          <p:nvPr/>
        </p:nvCxnSpPr>
        <p:spPr>
          <a:xfrm>
            <a:off x="2538911" y="2721155"/>
            <a:ext cx="0" cy="362013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F8F7753-03DD-C60E-EEC9-58D2E1353F90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V="1">
            <a:off x="1135413" y="2721155"/>
            <a:ext cx="0" cy="202606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7A2393-9A16-D86A-DB33-ED108AB5321C}"/>
              </a:ext>
            </a:extLst>
          </p:cNvPr>
          <p:cNvSpPr txBox="1"/>
          <p:nvPr/>
        </p:nvSpPr>
        <p:spPr>
          <a:xfrm>
            <a:off x="0" y="257479"/>
            <a:ext cx="1069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4000" dirty="0">
                <a:solidFill>
                  <a:srgbClr val="9B84F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02</a:t>
            </a:r>
            <a:endParaRPr lang="ko-KR" altLang="en-US" sz="4000" dirty="0">
              <a:solidFill>
                <a:srgbClr val="CFC4F8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E31EE2-5A09-7151-C4CF-96EA51CA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C269-523A-4B63-8553-DABCDA4892F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856275-0973-79DC-0763-167E65A36FCB}"/>
              </a:ext>
            </a:extLst>
          </p:cNvPr>
          <p:cNvSpPr/>
          <p:nvPr/>
        </p:nvSpPr>
        <p:spPr>
          <a:xfrm>
            <a:off x="4715906" y="1272965"/>
            <a:ext cx="1260000" cy="432000"/>
          </a:xfrm>
          <a:prstGeom prst="roundRect">
            <a:avLst>
              <a:gd name="adj" fmla="val 23055"/>
            </a:avLst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로그인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AED74A-FA5A-E3E5-DDA0-30A3320FED43}"/>
              </a:ext>
            </a:extLst>
          </p:cNvPr>
          <p:cNvGrpSpPr/>
          <p:nvPr/>
        </p:nvGrpSpPr>
        <p:grpSpPr>
          <a:xfrm>
            <a:off x="8851193" y="971715"/>
            <a:ext cx="1332000" cy="1173186"/>
            <a:chOff x="8851193" y="551316"/>
            <a:chExt cx="1332000" cy="117318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8FEFDE3-8036-31F8-0027-207ACD52CA9A}"/>
                </a:ext>
              </a:extLst>
            </p:cNvPr>
            <p:cNvSpPr/>
            <p:nvPr/>
          </p:nvSpPr>
          <p:spPr>
            <a:xfrm>
              <a:off x="8851193" y="551316"/>
              <a:ext cx="1332000" cy="36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사원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2DBA7DF-6C5C-9B94-86C8-16FA051B9BCB}"/>
                </a:ext>
              </a:extLst>
            </p:cNvPr>
            <p:cNvSpPr/>
            <p:nvPr/>
          </p:nvSpPr>
          <p:spPr>
            <a:xfrm>
              <a:off x="8851193" y="1364502"/>
              <a:ext cx="1332000" cy="360000"/>
            </a:xfrm>
            <a:prstGeom prst="roundRect">
              <a:avLst>
                <a:gd name="adj" fmla="val 23055"/>
              </a:avLst>
            </a:prstGeom>
            <a:solidFill>
              <a:srgbClr val="5932E6"/>
            </a:solidFill>
            <a:ln w="15875">
              <a:solidFill>
                <a:srgbClr val="5932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관리자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D393ED7-AAAC-8C14-6FCF-68C96ED89F33}"/>
                </a:ext>
              </a:extLst>
            </p:cNvPr>
            <p:cNvSpPr/>
            <p:nvPr/>
          </p:nvSpPr>
          <p:spPr>
            <a:xfrm>
              <a:off x="8851193" y="957909"/>
              <a:ext cx="1332000" cy="36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50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팀장／부장</a:t>
              </a: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4FCBC83-1D3D-2AC5-E698-540846C0F6BF}"/>
              </a:ext>
            </a:extLst>
          </p:cNvPr>
          <p:cNvSpPr/>
          <p:nvPr/>
        </p:nvSpPr>
        <p:spPr>
          <a:xfrm>
            <a:off x="4715906" y="1880991"/>
            <a:ext cx="1260000" cy="432000"/>
          </a:xfrm>
          <a:prstGeom prst="roundRect">
            <a:avLst>
              <a:gd name="adj" fmla="val 23055"/>
            </a:avLst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홈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9B8D3B1-C45D-7F35-C88B-EA6594248E97}"/>
              </a:ext>
            </a:extLst>
          </p:cNvPr>
          <p:cNvGrpSpPr/>
          <p:nvPr/>
        </p:nvGrpSpPr>
        <p:grpSpPr>
          <a:xfrm>
            <a:off x="505413" y="2721155"/>
            <a:ext cx="1260000" cy="2026066"/>
            <a:chOff x="505413" y="2721155"/>
            <a:chExt cx="1260000" cy="202606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C8C2062-D94A-02D1-6692-6C5BD7427F88}"/>
                </a:ext>
              </a:extLst>
            </p:cNvPr>
            <p:cNvSpPr/>
            <p:nvPr/>
          </p:nvSpPr>
          <p:spPr>
            <a:xfrm>
              <a:off x="505413" y="2721155"/>
              <a:ext cx="1260000" cy="432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공지사항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A9CAC4A-561B-32F5-83E6-9255ECA773E2}"/>
                </a:ext>
              </a:extLst>
            </p:cNvPr>
            <p:cNvSpPr/>
            <p:nvPr/>
          </p:nvSpPr>
          <p:spPr>
            <a:xfrm>
              <a:off x="505413" y="3230188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공지사항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조회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15100F7-DB4D-F307-CEFC-07C79C7056B8}"/>
                </a:ext>
              </a:extLst>
            </p:cNvPr>
            <p:cNvSpPr/>
            <p:nvPr/>
          </p:nvSpPr>
          <p:spPr>
            <a:xfrm>
              <a:off x="505413" y="4027221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rgbClr val="5932E6"/>
            </a:solidFill>
            <a:ln w="15875">
              <a:solidFill>
                <a:srgbClr val="5932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공지사항</a:t>
              </a:r>
              <a:endParaRPr lang="en-US" altLang="ko-KR" sz="1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작성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E84A3A0-02CD-51A4-5160-92DD03C2D72C}"/>
              </a:ext>
            </a:extLst>
          </p:cNvPr>
          <p:cNvGrpSpPr/>
          <p:nvPr/>
        </p:nvGrpSpPr>
        <p:grpSpPr>
          <a:xfrm>
            <a:off x="8926400" y="2714805"/>
            <a:ext cx="1260000" cy="2829449"/>
            <a:chOff x="8926400" y="2714805"/>
            <a:chExt cx="1260000" cy="282944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E1D3163-1AC0-DDAF-DC41-9FB63357A6F8}"/>
                </a:ext>
              </a:extLst>
            </p:cNvPr>
            <p:cNvSpPr/>
            <p:nvPr/>
          </p:nvSpPr>
          <p:spPr>
            <a:xfrm>
              <a:off x="8926400" y="2714805"/>
              <a:ext cx="1260000" cy="432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쪽지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06B6704-7879-6D96-BBF4-DA26855E3C89}"/>
                </a:ext>
              </a:extLst>
            </p:cNvPr>
            <p:cNvSpPr/>
            <p:nvPr/>
          </p:nvSpPr>
          <p:spPr>
            <a:xfrm>
              <a:off x="8926400" y="3230188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쪽지 쓰기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8C8FC89-D28D-085F-AEEE-4F63C11F528B}"/>
                </a:ext>
              </a:extLst>
            </p:cNvPr>
            <p:cNvSpPr/>
            <p:nvPr/>
          </p:nvSpPr>
          <p:spPr>
            <a:xfrm>
              <a:off x="8926400" y="4027221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받은 쪽지 조회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40FECD3-6372-18B7-0B4D-27CB6E0D68A9}"/>
                </a:ext>
              </a:extLst>
            </p:cNvPr>
            <p:cNvSpPr/>
            <p:nvPr/>
          </p:nvSpPr>
          <p:spPr>
            <a:xfrm>
              <a:off x="8926400" y="4824254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보낸 쪽지 조회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18FC379-8624-EC87-EDA6-746D0B1B56C9}"/>
              </a:ext>
            </a:extLst>
          </p:cNvPr>
          <p:cNvGrpSpPr/>
          <p:nvPr/>
        </p:nvGrpSpPr>
        <p:grpSpPr>
          <a:xfrm>
            <a:off x="1908911" y="2721155"/>
            <a:ext cx="1260000" cy="3620132"/>
            <a:chOff x="1897463" y="2721155"/>
            <a:chExt cx="1260000" cy="362013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872FC3F-AB46-EF8A-74D9-14C221DA58A7}"/>
                </a:ext>
              </a:extLst>
            </p:cNvPr>
            <p:cNvSpPr/>
            <p:nvPr/>
          </p:nvSpPr>
          <p:spPr>
            <a:xfrm>
              <a:off x="1897463" y="2721155"/>
              <a:ext cx="1260000" cy="432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근무정보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63EB855-510B-2CCA-E5AB-A09DB538EA34}"/>
                </a:ext>
              </a:extLst>
            </p:cNvPr>
            <p:cNvSpPr/>
            <p:nvPr/>
          </p:nvSpPr>
          <p:spPr>
            <a:xfrm>
              <a:off x="1897463" y="3230188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내 근무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793D262-C7DA-A448-DD6D-906F4041CE9C}"/>
                </a:ext>
              </a:extLst>
            </p:cNvPr>
            <p:cNvSpPr/>
            <p:nvPr/>
          </p:nvSpPr>
          <p:spPr>
            <a:xfrm>
              <a:off x="1897463" y="4027221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내 초과근무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8F6F70A-2207-BF15-5563-4BA518C4226C}"/>
                </a:ext>
              </a:extLst>
            </p:cNvPr>
            <p:cNvSpPr/>
            <p:nvPr/>
          </p:nvSpPr>
          <p:spPr>
            <a:xfrm>
              <a:off x="1897463" y="5621287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50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근무 조회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AC05416-B942-54E0-14D3-1A61D6346414}"/>
                </a:ext>
              </a:extLst>
            </p:cNvPr>
            <p:cNvSpPr/>
            <p:nvPr/>
          </p:nvSpPr>
          <p:spPr>
            <a:xfrm>
              <a:off x="1897463" y="4824254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초과근무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신청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31A74AC-005B-4091-59CD-88EF757A691A}"/>
              </a:ext>
            </a:extLst>
          </p:cNvPr>
          <p:cNvGrpSpPr/>
          <p:nvPr/>
        </p:nvGrpSpPr>
        <p:grpSpPr>
          <a:xfrm>
            <a:off x="3312409" y="2721155"/>
            <a:ext cx="1260000" cy="2823099"/>
            <a:chOff x="3289514" y="2721155"/>
            <a:chExt cx="1260000" cy="282309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D104FC0-4FE0-705E-D56D-5B7F7BFD9AD6}"/>
                </a:ext>
              </a:extLst>
            </p:cNvPr>
            <p:cNvSpPr/>
            <p:nvPr/>
          </p:nvSpPr>
          <p:spPr>
            <a:xfrm>
              <a:off x="3289514" y="2721155"/>
              <a:ext cx="1260000" cy="432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연차정보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9005909-25D2-98AC-3F6C-2730513B499F}"/>
                </a:ext>
              </a:extLst>
            </p:cNvPr>
            <p:cNvSpPr/>
            <p:nvPr/>
          </p:nvSpPr>
          <p:spPr>
            <a:xfrm>
              <a:off x="3289514" y="3230188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내 연차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4E71440-045E-98CB-747F-BF1F9F2D6BD6}"/>
                </a:ext>
              </a:extLst>
            </p:cNvPr>
            <p:cNvSpPr/>
            <p:nvPr/>
          </p:nvSpPr>
          <p:spPr>
            <a:xfrm>
              <a:off x="3289514" y="4824254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rgbClr val="5932E6"/>
            </a:solidFill>
            <a:ln w="15875">
              <a:solidFill>
                <a:srgbClr val="5932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연차 조회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1264835-E00C-04E3-56A7-4BB17CFF25D1}"/>
                </a:ext>
              </a:extLst>
            </p:cNvPr>
            <p:cNvSpPr/>
            <p:nvPr/>
          </p:nvSpPr>
          <p:spPr>
            <a:xfrm>
              <a:off x="3289514" y="4027221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연차 신청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7C51E16-31DE-5155-BECA-96EDA410ADEF}"/>
              </a:ext>
            </a:extLst>
          </p:cNvPr>
          <p:cNvGrpSpPr/>
          <p:nvPr/>
        </p:nvGrpSpPr>
        <p:grpSpPr>
          <a:xfrm>
            <a:off x="4715907" y="2721155"/>
            <a:ext cx="1260000" cy="2823099"/>
            <a:chOff x="4721090" y="2721155"/>
            <a:chExt cx="1260000" cy="282309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AA4932E-4FED-76A0-B701-D7C1FFD708D8}"/>
                </a:ext>
              </a:extLst>
            </p:cNvPr>
            <p:cNvSpPr/>
            <p:nvPr/>
          </p:nvSpPr>
          <p:spPr>
            <a:xfrm>
              <a:off x="4721090" y="2721155"/>
              <a:ext cx="1260000" cy="432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기안정보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F5703AA3-9312-278B-9A33-43889D02088B}"/>
                </a:ext>
              </a:extLst>
            </p:cNvPr>
            <p:cNvSpPr/>
            <p:nvPr/>
          </p:nvSpPr>
          <p:spPr>
            <a:xfrm>
              <a:off x="4721090" y="3230188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내 기안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CA143A3-527E-FC06-1088-425108A83126}"/>
                </a:ext>
              </a:extLst>
            </p:cNvPr>
            <p:cNvSpPr/>
            <p:nvPr/>
          </p:nvSpPr>
          <p:spPr>
            <a:xfrm>
              <a:off x="4721090" y="4027221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기안 조회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73BEBE7A-3069-6D2A-F43A-DA6FA45AA8A1}"/>
                </a:ext>
              </a:extLst>
            </p:cNvPr>
            <p:cNvSpPr/>
            <p:nvPr/>
          </p:nvSpPr>
          <p:spPr>
            <a:xfrm>
              <a:off x="4721090" y="4824254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기안 작성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1948B1E-1565-6652-8176-0AE35927A8AB}"/>
              </a:ext>
            </a:extLst>
          </p:cNvPr>
          <p:cNvSpPr/>
          <p:nvPr/>
        </p:nvSpPr>
        <p:spPr>
          <a:xfrm>
            <a:off x="6119405" y="2721155"/>
            <a:ext cx="1260000" cy="432000"/>
          </a:xfrm>
          <a:prstGeom prst="roundRect">
            <a:avLst>
              <a:gd name="adj" fmla="val 23055"/>
            </a:avLst>
          </a:prstGeom>
          <a:solidFill>
            <a:schemeClr val="accent6">
              <a:lumMod val="50000"/>
            </a:schemeClr>
          </a:solidFill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결재정보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7CA473C-7DFF-1D0B-86A4-61D843383BED}"/>
              </a:ext>
            </a:extLst>
          </p:cNvPr>
          <p:cNvSpPr/>
          <p:nvPr/>
        </p:nvSpPr>
        <p:spPr>
          <a:xfrm>
            <a:off x="6119405" y="3230188"/>
            <a:ext cx="1260000" cy="720000"/>
          </a:xfrm>
          <a:prstGeom prst="roundRect">
            <a:avLst>
              <a:gd name="adj" fmla="val 23055"/>
            </a:avLst>
          </a:prstGeom>
          <a:solidFill>
            <a:schemeClr val="accent6">
              <a:lumMod val="50000"/>
            </a:schemeClr>
          </a:solidFill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기안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862E9D-A671-68D7-4910-075C17BDB8DE}"/>
              </a:ext>
            </a:extLst>
          </p:cNvPr>
          <p:cNvSpPr/>
          <p:nvPr/>
        </p:nvSpPr>
        <p:spPr>
          <a:xfrm>
            <a:off x="6119405" y="4027221"/>
            <a:ext cx="1260000" cy="720000"/>
          </a:xfrm>
          <a:prstGeom prst="roundRect">
            <a:avLst>
              <a:gd name="adj" fmla="val 23055"/>
            </a:avLst>
          </a:prstGeom>
          <a:solidFill>
            <a:schemeClr val="accent6">
              <a:lumMod val="50000"/>
            </a:schemeClr>
          </a:solidFill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연차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E01346A-AEB0-6E89-E5E2-9357B79FE7FD}"/>
              </a:ext>
            </a:extLst>
          </p:cNvPr>
          <p:cNvSpPr/>
          <p:nvPr/>
        </p:nvSpPr>
        <p:spPr>
          <a:xfrm>
            <a:off x="6119405" y="4824254"/>
            <a:ext cx="1260000" cy="720000"/>
          </a:xfrm>
          <a:prstGeom prst="roundRect">
            <a:avLst>
              <a:gd name="adj" fmla="val 23055"/>
            </a:avLst>
          </a:prstGeom>
          <a:solidFill>
            <a:schemeClr val="accent6">
              <a:lumMod val="50000"/>
            </a:schemeClr>
          </a:solidFill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초과 근무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8C0E160-39D1-F0A7-B846-1A69AE6AF069}"/>
              </a:ext>
            </a:extLst>
          </p:cNvPr>
          <p:cNvGrpSpPr/>
          <p:nvPr/>
        </p:nvGrpSpPr>
        <p:grpSpPr>
          <a:xfrm>
            <a:off x="7522903" y="2721155"/>
            <a:ext cx="1260000" cy="4417166"/>
            <a:chOff x="7528000" y="2721155"/>
            <a:chExt cx="1260000" cy="4417166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2DB3D11-F77A-D31E-BB04-3AEAA3946BEA}"/>
                </a:ext>
              </a:extLst>
            </p:cNvPr>
            <p:cNvSpPr/>
            <p:nvPr/>
          </p:nvSpPr>
          <p:spPr>
            <a:xfrm>
              <a:off x="7528000" y="2721155"/>
              <a:ext cx="1260000" cy="432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사원정보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E16C2F9-3F17-B306-1100-EC302E272F1D}"/>
                </a:ext>
              </a:extLst>
            </p:cNvPr>
            <p:cNvSpPr/>
            <p:nvPr/>
          </p:nvSpPr>
          <p:spPr>
            <a:xfrm>
              <a:off x="7528000" y="3230188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사원정보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조회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10AE739-4122-D8A2-9DEB-DDA79CF7626B}"/>
                </a:ext>
              </a:extLst>
            </p:cNvPr>
            <p:cNvSpPr/>
            <p:nvPr/>
          </p:nvSpPr>
          <p:spPr>
            <a:xfrm>
              <a:off x="7528000" y="4027221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내 정보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A12CB8B-F1B3-2296-8818-E6E770AF4159}"/>
                </a:ext>
              </a:extLst>
            </p:cNvPr>
            <p:cNvSpPr/>
            <p:nvPr/>
          </p:nvSpPr>
          <p:spPr>
            <a:xfrm>
              <a:off x="7528000" y="5621287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rgbClr val="5932E6"/>
            </a:solidFill>
            <a:ln w="15875">
              <a:solidFill>
                <a:srgbClr val="5932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사원정보</a:t>
              </a:r>
              <a:endParaRPr lang="en-US" altLang="ko-KR" sz="1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등록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DE98B1A-D643-69CC-262A-2B1C4EE05B15}"/>
                </a:ext>
              </a:extLst>
            </p:cNvPr>
            <p:cNvSpPr/>
            <p:nvPr/>
          </p:nvSpPr>
          <p:spPr>
            <a:xfrm>
              <a:off x="7528000" y="6418321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rgbClr val="5932E6"/>
            </a:solidFill>
            <a:ln w="15875">
              <a:solidFill>
                <a:srgbClr val="5932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사원정보</a:t>
              </a:r>
              <a:endParaRPr lang="en-US" altLang="ko-KR" sz="1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수정</a:t>
              </a: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24D89B4F-E03C-BA33-61ED-AD679D41CF39}"/>
                </a:ext>
              </a:extLst>
            </p:cNvPr>
            <p:cNvSpPr/>
            <p:nvPr/>
          </p:nvSpPr>
          <p:spPr>
            <a:xfrm>
              <a:off x="7528000" y="4824254"/>
              <a:ext cx="1260000" cy="720000"/>
            </a:xfrm>
            <a:prstGeom prst="roundRect">
              <a:avLst>
                <a:gd name="adj" fmla="val 2305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내 정보 수정</a:t>
              </a:r>
            </a:p>
          </p:txBody>
        </p:sp>
      </p:grp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B07CF092-2F70-0DAA-6F06-5B7794218787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5342731" y="-1492513"/>
            <a:ext cx="6350" cy="8420987"/>
          </a:xfrm>
          <a:prstGeom prst="bentConnector3">
            <a:avLst>
              <a:gd name="adj1" fmla="val 370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8753038-DECF-3882-3A06-01455A94265B}"/>
              </a:ext>
            </a:extLst>
          </p:cNvPr>
          <p:cNvCxnSpPr>
            <a:stCxn id="8" idx="0"/>
            <a:endCxn id="24" idx="0"/>
          </p:cNvCxnSpPr>
          <p:nvPr/>
        </p:nvCxnSpPr>
        <p:spPr>
          <a:xfrm rot="5400000" flipH="1" flipV="1">
            <a:off x="5345907" y="-85841"/>
            <a:ext cx="12700" cy="5613992"/>
          </a:xfrm>
          <a:prstGeom prst="bentConnector3">
            <a:avLst>
              <a:gd name="adj1" fmla="val 1875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BF153568-6A17-238A-B603-CE277A603D4D}"/>
              </a:ext>
            </a:extLst>
          </p:cNvPr>
          <p:cNvCxnSpPr>
            <a:stCxn id="22" idx="0"/>
            <a:endCxn id="23" idx="0"/>
          </p:cNvCxnSpPr>
          <p:nvPr/>
        </p:nvCxnSpPr>
        <p:spPr>
          <a:xfrm rot="5400000" flipH="1" flipV="1">
            <a:off x="5345907" y="1317657"/>
            <a:ext cx="12700" cy="2806996"/>
          </a:xfrm>
          <a:prstGeom prst="bentConnector3">
            <a:avLst>
              <a:gd name="adj1" fmla="val 1875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45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80</Pages>
  <Paragraphs>760</Paragraphs>
  <Words>1225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지원 박</dc:creator>
  <cp:lastModifiedBy>aialfla</cp:lastModifiedBy>
  <dc:title>PowerPoint 프레젠테이션</dc:title>
  <cp:version>9.104.202.51765</cp:version>
  <dcterms:modified xsi:type="dcterms:W3CDTF">2023-11-20T12:23:43Z</dcterms:modified>
</cp:coreProperties>
</file>